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57" r:id="rId3"/>
    <p:sldId id="258" r:id="rId4"/>
    <p:sldId id="259" r:id="rId5"/>
    <p:sldId id="260" r:id="rId6"/>
    <p:sldId id="279" r:id="rId7"/>
    <p:sldId id="261" r:id="rId8"/>
    <p:sldId id="275" r:id="rId9"/>
    <p:sldId id="271" r:id="rId10"/>
    <p:sldId id="272" r:id="rId11"/>
    <p:sldId id="273" r:id="rId12"/>
    <p:sldId id="277" r:id="rId13"/>
    <p:sldId id="262" r:id="rId14"/>
    <p:sldId id="280" r:id="rId15"/>
    <p:sldId id="278" r:id="rId16"/>
    <p:sldId id="263" r:id="rId17"/>
    <p:sldId id="264" r:id="rId18"/>
    <p:sldId id="265" r:id="rId19"/>
    <p:sldId id="274" r:id="rId20"/>
    <p:sldId id="266" r:id="rId21"/>
    <p:sldId id="267" r:id="rId22"/>
    <p:sldId id="268" r:id="rId23"/>
    <p:sldId id="269" r:id="rId24"/>
    <p:sldId id="27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7" autoAdjust="0"/>
    <p:restoredTop sz="95345" autoAdjust="0"/>
  </p:normalViewPr>
  <p:slideViewPr>
    <p:cSldViewPr snapToGrid="0">
      <p:cViewPr varScale="1">
        <p:scale>
          <a:sx n="95" d="100"/>
          <a:sy n="95" d="100"/>
        </p:scale>
        <p:origin x="450" y="9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68" d="100"/>
          <a:sy n="68" d="100"/>
        </p:scale>
        <p:origin x="296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er Gilén" userId="c3f84400571ffb7f" providerId="LiveId" clId="{262714B3-E9C0-43B8-BBC7-A9C7F16725F1}"/>
    <pc:docChg chg="undo redo custSel addSld delSld modSld sldOrd">
      <pc:chgData name="Christer Gilén" userId="c3f84400571ffb7f" providerId="LiveId" clId="{262714B3-E9C0-43B8-BBC7-A9C7F16725F1}" dt="2025-03-06T10:56:46.878" v="1873" actId="20577"/>
      <pc:docMkLst>
        <pc:docMk/>
      </pc:docMkLst>
      <pc:sldChg chg="modNotesTx">
        <pc:chgData name="Christer Gilén" userId="c3f84400571ffb7f" providerId="LiveId" clId="{262714B3-E9C0-43B8-BBC7-A9C7F16725F1}" dt="2025-03-01T11:30:55.420" v="1054" actId="20577"/>
        <pc:sldMkLst>
          <pc:docMk/>
          <pc:sldMk cId="3504415307" sldId="256"/>
        </pc:sldMkLst>
      </pc:sldChg>
      <pc:sldChg chg="modSp mod modAnim modNotesTx">
        <pc:chgData name="Christer Gilén" userId="c3f84400571ffb7f" providerId="LiveId" clId="{262714B3-E9C0-43B8-BBC7-A9C7F16725F1}" dt="2025-03-06T10:32:07.434" v="1736"/>
        <pc:sldMkLst>
          <pc:docMk/>
          <pc:sldMk cId="3173944107" sldId="257"/>
        </pc:sldMkLst>
        <pc:spChg chg="mod">
          <ac:chgData name="Christer Gilén" userId="c3f84400571ffb7f" providerId="LiveId" clId="{262714B3-E9C0-43B8-BBC7-A9C7F16725F1}" dt="2025-03-01T12:14:13.548" v="1309" actId="20577"/>
          <ac:spMkLst>
            <pc:docMk/>
            <pc:sldMk cId="3173944107" sldId="257"/>
            <ac:spMk id="2" creationId="{DD671FA3-6DC3-E07A-76F9-349F123062DD}"/>
          </ac:spMkLst>
        </pc:spChg>
        <pc:spChg chg="mod">
          <ac:chgData name="Christer Gilén" userId="c3f84400571ffb7f" providerId="LiveId" clId="{262714B3-E9C0-43B8-BBC7-A9C7F16725F1}" dt="2025-03-01T11:33:59.591" v="1145" actId="20577"/>
          <ac:spMkLst>
            <pc:docMk/>
            <pc:sldMk cId="3173944107" sldId="257"/>
            <ac:spMk id="3" creationId="{DF89934D-114A-4E1B-C455-F345D887582E}"/>
          </ac:spMkLst>
        </pc:spChg>
      </pc:sldChg>
      <pc:sldChg chg="modSp mod modAnim modNotesTx">
        <pc:chgData name="Christer Gilén" userId="c3f84400571ffb7f" providerId="LiveId" clId="{262714B3-E9C0-43B8-BBC7-A9C7F16725F1}" dt="2025-03-06T10:33:13.048" v="1737"/>
        <pc:sldMkLst>
          <pc:docMk/>
          <pc:sldMk cId="4198441579" sldId="258"/>
        </pc:sldMkLst>
        <pc:spChg chg="mod">
          <ac:chgData name="Christer Gilén" userId="c3f84400571ffb7f" providerId="LiveId" clId="{262714B3-E9C0-43B8-BBC7-A9C7F16725F1}" dt="2025-02-21T12:35:20.132" v="38" actId="14100"/>
          <ac:spMkLst>
            <pc:docMk/>
            <pc:sldMk cId="4198441579" sldId="258"/>
            <ac:spMk id="2" creationId="{AB847777-EE28-EE2D-5896-ADC85610458B}"/>
          </ac:spMkLst>
        </pc:spChg>
        <pc:spChg chg="mod">
          <ac:chgData name="Christer Gilén" userId="c3f84400571ffb7f" providerId="LiveId" clId="{262714B3-E9C0-43B8-BBC7-A9C7F16725F1}" dt="2025-02-21T12:35:25.501" v="40" actId="27636"/>
          <ac:spMkLst>
            <pc:docMk/>
            <pc:sldMk cId="4198441579" sldId="258"/>
            <ac:spMk id="3" creationId="{265FF7A2-4F37-583B-F9AA-A4ECE03CF8AB}"/>
          </ac:spMkLst>
        </pc:spChg>
      </pc:sldChg>
      <pc:sldChg chg="modSp mod modAnim modNotesTx">
        <pc:chgData name="Christer Gilén" userId="c3f84400571ffb7f" providerId="LiveId" clId="{262714B3-E9C0-43B8-BBC7-A9C7F16725F1}" dt="2025-03-06T10:33:27.694" v="1738"/>
        <pc:sldMkLst>
          <pc:docMk/>
          <pc:sldMk cId="3178803581" sldId="259"/>
        </pc:sldMkLst>
        <pc:spChg chg="mod">
          <ac:chgData name="Christer Gilén" userId="c3f84400571ffb7f" providerId="LiveId" clId="{262714B3-E9C0-43B8-BBC7-A9C7F16725F1}" dt="2025-03-03T08:43:10.501" v="1470" actId="20577"/>
          <ac:spMkLst>
            <pc:docMk/>
            <pc:sldMk cId="3178803581" sldId="259"/>
            <ac:spMk id="3" creationId="{F0A710EA-A17E-36E0-95BC-997F8AE17B53}"/>
          </ac:spMkLst>
        </pc:spChg>
      </pc:sldChg>
      <pc:sldChg chg="modSp mod modAnim">
        <pc:chgData name="Christer Gilén" userId="c3f84400571ffb7f" providerId="LiveId" clId="{262714B3-E9C0-43B8-BBC7-A9C7F16725F1}" dt="2025-03-06T10:33:48.978" v="1739"/>
        <pc:sldMkLst>
          <pc:docMk/>
          <pc:sldMk cId="1591288060" sldId="260"/>
        </pc:sldMkLst>
        <pc:spChg chg="mod">
          <ac:chgData name="Christer Gilén" userId="c3f84400571ffb7f" providerId="LiveId" clId="{262714B3-E9C0-43B8-BBC7-A9C7F16725F1}" dt="2025-02-21T08:49:50.820" v="16" actId="2711"/>
          <ac:spMkLst>
            <pc:docMk/>
            <pc:sldMk cId="1591288060" sldId="260"/>
            <ac:spMk id="2" creationId="{C57BF7A9-D0CF-6EE2-EBF4-D30F7B91633E}"/>
          </ac:spMkLst>
        </pc:spChg>
        <pc:spChg chg="mod">
          <ac:chgData name="Christer Gilén" userId="c3f84400571ffb7f" providerId="LiveId" clId="{262714B3-E9C0-43B8-BBC7-A9C7F16725F1}" dt="2025-02-21T12:37:58.541" v="77" actId="27636"/>
          <ac:spMkLst>
            <pc:docMk/>
            <pc:sldMk cId="1591288060" sldId="260"/>
            <ac:spMk id="3" creationId="{775C90EA-5099-E1DB-07B8-789B6C265DC0}"/>
          </ac:spMkLst>
        </pc:spChg>
      </pc:sldChg>
      <pc:sldChg chg="modSp mod modAnim modNotesTx">
        <pc:chgData name="Christer Gilén" userId="c3f84400571ffb7f" providerId="LiveId" clId="{262714B3-E9C0-43B8-BBC7-A9C7F16725F1}" dt="2025-03-06T10:56:46.878" v="1873" actId="20577"/>
        <pc:sldMkLst>
          <pc:docMk/>
          <pc:sldMk cId="3679102305" sldId="261"/>
        </pc:sldMkLst>
        <pc:spChg chg="mod">
          <ac:chgData name="Christer Gilén" userId="c3f84400571ffb7f" providerId="LiveId" clId="{262714B3-E9C0-43B8-BBC7-A9C7F16725F1}" dt="2025-03-06T10:56:46.878" v="1873" actId="20577"/>
          <ac:spMkLst>
            <pc:docMk/>
            <pc:sldMk cId="3679102305" sldId="261"/>
            <ac:spMk id="3" creationId="{4F4DAA0D-6ABC-D2BA-5176-D84D823C699E}"/>
          </ac:spMkLst>
        </pc:spChg>
      </pc:sldChg>
      <pc:sldChg chg="modSp add mod ord">
        <pc:chgData name="Christer Gilén" userId="c3f84400571ffb7f" providerId="LiveId" clId="{262714B3-E9C0-43B8-BBC7-A9C7F16725F1}" dt="2025-03-04T09:50:58.612" v="1735"/>
        <pc:sldMkLst>
          <pc:docMk/>
          <pc:sldMk cId="1165596515" sldId="262"/>
        </pc:sldMkLst>
        <pc:spChg chg="mod">
          <ac:chgData name="Christer Gilén" userId="c3f84400571ffb7f" providerId="LiveId" clId="{262714B3-E9C0-43B8-BBC7-A9C7F16725F1}" dt="2025-03-03T16:11:46.787" v="1495" actId="20577"/>
          <ac:spMkLst>
            <pc:docMk/>
            <pc:sldMk cId="1165596515" sldId="262"/>
            <ac:spMk id="2" creationId="{DC3DE901-4144-D97E-DCE1-B56C2850206D}"/>
          </ac:spMkLst>
        </pc:spChg>
        <pc:spChg chg="mod">
          <ac:chgData name="Christer Gilén" userId="c3f84400571ffb7f" providerId="LiveId" clId="{262714B3-E9C0-43B8-BBC7-A9C7F16725F1}" dt="2025-03-04T09:50:24.833" v="1731" actId="20577"/>
          <ac:spMkLst>
            <pc:docMk/>
            <pc:sldMk cId="1165596515" sldId="262"/>
            <ac:spMk id="3" creationId="{28EAB4B7-2CD5-ED49-F66E-F9C4379F7F78}"/>
          </ac:spMkLst>
        </pc:spChg>
      </pc:sldChg>
      <pc:sldChg chg="modSp del mod">
        <pc:chgData name="Christer Gilén" userId="c3f84400571ffb7f" providerId="LiveId" clId="{262714B3-E9C0-43B8-BBC7-A9C7F16725F1}" dt="2025-03-01T11:15:59.867" v="682" actId="2696"/>
        <pc:sldMkLst>
          <pc:docMk/>
          <pc:sldMk cId="3360248536" sldId="262"/>
        </pc:sldMkLst>
      </pc:sldChg>
      <pc:sldChg chg="addSp modSp new del mod">
        <pc:chgData name="Christer Gilén" userId="c3f84400571ffb7f" providerId="LiveId" clId="{262714B3-E9C0-43B8-BBC7-A9C7F16725F1}" dt="2025-03-01T11:14:11.456" v="650" actId="2696"/>
        <pc:sldMkLst>
          <pc:docMk/>
          <pc:sldMk cId="376885470" sldId="263"/>
        </pc:sldMkLst>
      </pc:sldChg>
      <pc:sldChg chg="add">
        <pc:chgData name="Christer Gilén" userId="c3f84400571ffb7f" providerId="LiveId" clId="{262714B3-E9C0-43B8-BBC7-A9C7F16725F1}" dt="2025-03-01T11:14:25.853" v="652"/>
        <pc:sldMkLst>
          <pc:docMk/>
          <pc:sldMk cId="1421099125" sldId="263"/>
        </pc:sldMkLst>
      </pc:sldChg>
      <pc:sldChg chg="modSp new del mod">
        <pc:chgData name="Christer Gilén" userId="c3f84400571ffb7f" providerId="LiveId" clId="{262714B3-E9C0-43B8-BBC7-A9C7F16725F1}" dt="2025-03-01T11:14:11.456" v="650" actId="2696"/>
        <pc:sldMkLst>
          <pc:docMk/>
          <pc:sldMk cId="990332024" sldId="264"/>
        </pc:sldMkLst>
      </pc:sldChg>
      <pc:sldChg chg="add">
        <pc:chgData name="Christer Gilén" userId="c3f84400571ffb7f" providerId="LiveId" clId="{262714B3-E9C0-43B8-BBC7-A9C7F16725F1}" dt="2025-03-01T11:14:25.853" v="652"/>
        <pc:sldMkLst>
          <pc:docMk/>
          <pc:sldMk cId="2750013872" sldId="264"/>
        </pc:sldMkLst>
      </pc:sldChg>
      <pc:sldChg chg="modSp new del mod">
        <pc:chgData name="Christer Gilén" userId="c3f84400571ffb7f" providerId="LiveId" clId="{262714B3-E9C0-43B8-BBC7-A9C7F16725F1}" dt="2025-03-01T11:14:11.456" v="650" actId="2696"/>
        <pc:sldMkLst>
          <pc:docMk/>
          <pc:sldMk cId="1847331120" sldId="265"/>
        </pc:sldMkLst>
      </pc:sldChg>
      <pc:sldChg chg="add">
        <pc:chgData name="Christer Gilén" userId="c3f84400571ffb7f" providerId="LiveId" clId="{262714B3-E9C0-43B8-BBC7-A9C7F16725F1}" dt="2025-03-01T11:14:25.853" v="652"/>
        <pc:sldMkLst>
          <pc:docMk/>
          <pc:sldMk cId="3699998639" sldId="265"/>
        </pc:sldMkLst>
      </pc:sldChg>
      <pc:sldChg chg="modSp new del mod">
        <pc:chgData name="Christer Gilén" userId="c3f84400571ffb7f" providerId="LiveId" clId="{262714B3-E9C0-43B8-BBC7-A9C7F16725F1}" dt="2025-03-01T11:14:11.456" v="650" actId="2696"/>
        <pc:sldMkLst>
          <pc:docMk/>
          <pc:sldMk cId="347789122" sldId="266"/>
        </pc:sldMkLst>
      </pc:sldChg>
      <pc:sldChg chg="add">
        <pc:chgData name="Christer Gilén" userId="c3f84400571ffb7f" providerId="LiveId" clId="{262714B3-E9C0-43B8-BBC7-A9C7F16725F1}" dt="2025-03-01T11:14:25.853" v="652"/>
        <pc:sldMkLst>
          <pc:docMk/>
          <pc:sldMk cId="2981559784" sldId="266"/>
        </pc:sldMkLst>
      </pc:sldChg>
      <pc:sldChg chg="modSp new del mod">
        <pc:chgData name="Christer Gilén" userId="c3f84400571ffb7f" providerId="LiveId" clId="{262714B3-E9C0-43B8-BBC7-A9C7F16725F1}" dt="2025-03-01T11:14:11.456" v="650" actId="2696"/>
        <pc:sldMkLst>
          <pc:docMk/>
          <pc:sldMk cId="935095633" sldId="267"/>
        </pc:sldMkLst>
      </pc:sldChg>
      <pc:sldChg chg="add">
        <pc:chgData name="Christer Gilén" userId="c3f84400571ffb7f" providerId="LiveId" clId="{262714B3-E9C0-43B8-BBC7-A9C7F16725F1}" dt="2025-03-01T11:14:25.853" v="652"/>
        <pc:sldMkLst>
          <pc:docMk/>
          <pc:sldMk cId="2265395018" sldId="267"/>
        </pc:sldMkLst>
      </pc:sldChg>
      <pc:sldChg chg="add">
        <pc:chgData name="Christer Gilén" userId="c3f84400571ffb7f" providerId="LiveId" clId="{262714B3-E9C0-43B8-BBC7-A9C7F16725F1}" dt="2025-03-01T11:14:25.853" v="652"/>
        <pc:sldMkLst>
          <pc:docMk/>
          <pc:sldMk cId="3036027436" sldId="268"/>
        </pc:sldMkLst>
      </pc:sldChg>
      <pc:sldChg chg="modSp new del mod">
        <pc:chgData name="Christer Gilén" userId="c3f84400571ffb7f" providerId="LiveId" clId="{262714B3-E9C0-43B8-BBC7-A9C7F16725F1}" dt="2025-03-01T11:14:11.456" v="650" actId="2696"/>
        <pc:sldMkLst>
          <pc:docMk/>
          <pc:sldMk cId="3725863225" sldId="268"/>
        </pc:sldMkLst>
      </pc:sldChg>
      <pc:sldChg chg="modSp new del mod">
        <pc:chgData name="Christer Gilén" userId="c3f84400571ffb7f" providerId="LiveId" clId="{262714B3-E9C0-43B8-BBC7-A9C7F16725F1}" dt="2025-03-01T11:14:11.456" v="650" actId="2696"/>
        <pc:sldMkLst>
          <pc:docMk/>
          <pc:sldMk cId="3499013702" sldId="269"/>
        </pc:sldMkLst>
      </pc:sldChg>
      <pc:sldChg chg="add">
        <pc:chgData name="Christer Gilén" userId="c3f84400571ffb7f" providerId="LiveId" clId="{262714B3-E9C0-43B8-BBC7-A9C7F16725F1}" dt="2025-03-01T11:14:25.853" v="652"/>
        <pc:sldMkLst>
          <pc:docMk/>
          <pc:sldMk cId="4187070817" sldId="269"/>
        </pc:sldMkLst>
      </pc:sldChg>
      <pc:sldChg chg="add">
        <pc:chgData name="Christer Gilén" userId="c3f84400571ffb7f" providerId="LiveId" clId="{262714B3-E9C0-43B8-BBC7-A9C7F16725F1}" dt="2025-03-01T11:14:25.853" v="652"/>
        <pc:sldMkLst>
          <pc:docMk/>
          <pc:sldMk cId="330984677" sldId="270"/>
        </pc:sldMkLst>
      </pc:sldChg>
      <pc:sldChg chg="modSp new del mod">
        <pc:chgData name="Christer Gilén" userId="c3f84400571ffb7f" providerId="LiveId" clId="{262714B3-E9C0-43B8-BBC7-A9C7F16725F1}" dt="2025-03-01T11:14:11.456" v="650" actId="2696"/>
        <pc:sldMkLst>
          <pc:docMk/>
          <pc:sldMk cId="3515445890" sldId="270"/>
        </pc:sldMkLst>
      </pc:sldChg>
      <pc:sldChg chg="addSp modSp new mod modClrScheme chgLayout">
        <pc:chgData name="Christer Gilén" userId="c3f84400571ffb7f" providerId="LiveId" clId="{262714B3-E9C0-43B8-BBC7-A9C7F16725F1}" dt="2025-03-03T16:06:51.718" v="1471" actId="11"/>
        <pc:sldMkLst>
          <pc:docMk/>
          <pc:sldMk cId="117512186" sldId="271"/>
        </pc:sldMkLst>
        <pc:spChg chg="mod ord">
          <ac:chgData name="Christer Gilén" userId="c3f84400571ffb7f" providerId="LiveId" clId="{262714B3-E9C0-43B8-BBC7-A9C7F16725F1}" dt="2025-03-01T10:28:51.489" v="548" actId="700"/>
          <ac:spMkLst>
            <pc:docMk/>
            <pc:sldMk cId="117512186" sldId="271"/>
            <ac:spMk id="2" creationId="{6CBE5C65-2036-2D2F-02C8-16CF7F1C9786}"/>
          </ac:spMkLst>
        </pc:spChg>
        <pc:spChg chg="mod ord">
          <ac:chgData name="Christer Gilén" userId="c3f84400571ffb7f" providerId="LiveId" clId="{262714B3-E9C0-43B8-BBC7-A9C7F16725F1}" dt="2025-03-01T10:30:14.537" v="564" actId="20577"/>
          <ac:spMkLst>
            <pc:docMk/>
            <pc:sldMk cId="117512186" sldId="271"/>
            <ac:spMk id="3" creationId="{9B1137A9-315B-CED4-42F4-C3AD84A03ED8}"/>
          </ac:spMkLst>
        </pc:spChg>
        <pc:spChg chg="add mod ord">
          <ac:chgData name="Christer Gilén" userId="c3f84400571ffb7f" providerId="LiveId" clId="{262714B3-E9C0-43B8-BBC7-A9C7F16725F1}" dt="2025-03-03T16:06:51.718" v="1471" actId="11"/>
          <ac:spMkLst>
            <pc:docMk/>
            <pc:sldMk cId="117512186" sldId="271"/>
            <ac:spMk id="4" creationId="{21B9C0C6-35B1-C082-191B-FF77807FF2D8}"/>
          </ac:spMkLst>
        </pc:spChg>
      </pc:sldChg>
      <pc:sldChg chg="addSp modSp new mod modClrScheme chgLayout">
        <pc:chgData name="Christer Gilén" userId="c3f84400571ffb7f" providerId="LiveId" clId="{262714B3-E9C0-43B8-BBC7-A9C7F16725F1}" dt="2025-03-03T16:11:25.101" v="1489" actId="11"/>
        <pc:sldMkLst>
          <pc:docMk/>
          <pc:sldMk cId="3219481419" sldId="272"/>
        </pc:sldMkLst>
        <pc:spChg chg="mod ord">
          <ac:chgData name="Christer Gilén" userId="c3f84400571ffb7f" providerId="LiveId" clId="{262714B3-E9C0-43B8-BBC7-A9C7F16725F1}" dt="2025-03-01T10:31:38.148" v="579" actId="20577"/>
          <ac:spMkLst>
            <pc:docMk/>
            <pc:sldMk cId="3219481419" sldId="272"/>
            <ac:spMk id="2" creationId="{0D0E20E6-049D-FD69-323A-8F099941C8CD}"/>
          </ac:spMkLst>
        </pc:spChg>
        <pc:spChg chg="mod ord">
          <ac:chgData name="Christer Gilén" userId="c3f84400571ffb7f" providerId="LiveId" clId="{262714B3-E9C0-43B8-BBC7-A9C7F16725F1}" dt="2025-03-03T16:11:25.101" v="1489" actId="11"/>
          <ac:spMkLst>
            <pc:docMk/>
            <pc:sldMk cId="3219481419" sldId="272"/>
            <ac:spMk id="3" creationId="{117F2BDB-131C-B052-817E-67AD5D4426BD}"/>
          </ac:spMkLst>
        </pc:spChg>
        <pc:spChg chg="add mod ord">
          <ac:chgData name="Christer Gilén" userId="c3f84400571ffb7f" providerId="LiveId" clId="{262714B3-E9C0-43B8-BBC7-A9C7F16725F1}" dt="2025-03-03T16:08:10.190" v="1472" actId="11"/>
          <ac:spMkLst>
            <pc:docMk/>
            <pc:sldMk cId="3219481419" sldId="272"/>
            <ac:spMk id="4" creationId="{86C9505E-FA26-DB29-D98C-E235193613CE}"/>
          </ac:spMkLst>
        </pc:spChg>
      </pc:sldChg>
      <pc:sldChg chg="addSp delSp modSp new mod modClrScheme chgLayout">
        <pc:chgData name="Christer Gilén" userId="c3f84400571ffb7f" providerId="LiveId" clId="{262714B3-E9C0-43B8-BBC7-A9C7F16725F1}" dt="2025-03-03T16:09:03.269" v="1476" actId="11"/>
        <pc:sldMkLst>
          <pc:docMk/>
          <pc:sldMk cId="3435340486" sldId="273"/>
        </pc:sldMkLst>
        <pc:spChg chg="add mod ord">
          <ac:chgData name="Christer Gilén" userId="c3f84400571ffb7f" providerId="LiveId" clId="{262714B3-E9C0-43B8-BBC7-A9C7F16725F1}" dt="2025-03-01T10:56:55.518" v="625" actId="20577"/>
          <ac:spMkLst>
            <pc:docMk/>
            <pc:sldMk cId="3435340486" sldId="273"/>
            <ac:spMk id="4" creationId="{2906A2DC-20C2-BD0C-CB6E-2080974BDF17}"/>
          </ac:spMkLst>
        </pc:spChg>
        <pc:spChg chg="add mod ord">
          <ac:chgData name="Christer Gilén" userId="c3f84400571ffb7f" providerId="LiveId" clId="{262714B3-E9C0-43B8-BBC7-A9C7F16725F1}" dt="2025-03-01T10:35:07.414" v="607" actId="12"/>
          <ac:spMkLst>
            <pc:docMk/>
            <pc:sldMk cId="3435340486" sldId="273"/>
            <ac:spMk id="5" creationId="{C78C6CC5-8195-7690-CEE1-6DD3ABE10655}"/>
          </ac:spMkLst>
        </pc:spChg>
        <pc:spChg chg="add mod ord">
          <ac:chgData name="Christer Gilén" userId="c3f84400571ffb7f" providerId="LiveId" clId="{262714B3-E9C0-43B8-BBC7-A9C7F16725F1}" dt="2025-03-03T16:09:03.269" v="1476" actId="11"/>
          <ac:spMkLst>
            <pc:docMk/>
            <pc:sldMk cId="3435340486" sldId="273"/>
            <ac:spMk id="6" creationId="{06AC5DC1-DB56-40FB-E223-338890E0C4AD}"/>
          </ac:spMkLst>
        </pc:spChg>
      </pc:sldChg>
      <pc:sldChg chg="modSp new del mod ord">
        <pc:chgData name="Christer Gilén" userId="c3f84400571ffb7f" providerId="LiveId" clId="{262714B3-E9C0-43B8-BBC7-A9C7F16725F1}" dt="2025-03-01T11:14:11.456" v="650" actId="2696"/>
        <pc:sldMkLst>
          <pc:docMk/>
          <pc:sldMk cId="1388407898" sldId="274"/>
        </pc:sldMkLst>
      </pc:sldChg>
      <pc:sldChg chg="add">
        <pc:chgData name="Christer Gilén" userId="c3f84400571ffb7f" providerId="LiveId" clId="{262714B3-E9C0-43B8-BBC7-A9C7F16725F1}" dt="2025-03-01T11:14:25.853" v="652"/>
        <pc:sldMkLst>
          <pc:docMk/>
          <pc:sldMk cId="3442609984" sldId="274"/>
        </pc:sldMkLst>
      </pc:sldChg>
      <pc:sldChg chg="modSp new mod">
        <pc:chgData name="Christer Gilén" userId="c3f84400571ffb7f" providerId="LiveId" clId="{262714B3-E9C0-43B8-BBC7-A9C7F16725F1}" dt="2025-03-01T09:26:03.035" v="345" actId="20577"/>
        <pc:sldMkLst>
          <pc:docMk/>
          <pc:sldMk cId="3644760929" sldId="275"/>
        </pc:sldMkLst>
        <pc:spChg chg="mod">
          <ac:chgData name="Christer Gilén" userId="c3f84400571ffb7f" providerId="LiveId" clId="{262714B3-E9C0-43B8-BBC7-A9C7F16725F1}" dt="2025-03-01T09:14:23.002" v="215" actId="20577"/>
          <ac:spMkLst>
            <pc:docMk/>
            <pc:sldMk cId="3644760929" sldId="275"/>
            <ac:spMk id="2" creationId="{102B70AD-96D5-8181-5993-EA1F238F4275}"/>
          </ac:spMkLst>
        </pc:spChg>
        <pc:spChg chg="mod">
          <ac:chgData name="Christer Gilén" userId="c3f84400571ffb7f" providerId="LiveId" clId="{262714B3-E9C0-43B8-BBC7-A9C7F16725F1}" dt="2025-03-01T09:26:03.035" v="345" actId="20577"/>
          <ac:spMkLst>
            <pc:docMk/>
            <pc:sldMk cId="3644760929" sldId="275"/>
            <ac:spMk id="3" creationId="{D91C4DB0-5FBA-7BB6-AA1A-24236A6146DC}"/>
          </ac:spMkLst>
        </pc:spChg>
      </pc:sldChg>
      <pc:sldChg chg="addSp modSp new del mod">
        <pc:chgData name="Christer Gilén" userId="c3f84400571ffb7f" providerId="LiveId" clId="{262714B3-E9C0-43B8-BBC7-A9C7F16725F1}" dt="2025-03-01T11:25:53.084" v="714" actId="47"/>
        <pc:sldMkLst>
          <pc:docMk/>
          <pc:sldMk cId="2642242381" sldId="276"/>
        </pc:sldMkLst>
      </pc:sldChg>
      <pc:sldChg chg="addSp modSp new mod modClrScheme chgLayout">
        <pc:chgData name="Christer Gilén" userId="c3f84400571ffb7f" providerId="LiveId" clId="{262714B3-E9C0-43B8-BBC7-A9C7F16725F1}" dt="2025-03-03T16:10:37.753" v="1484" actId="11"/>
        <pc:sldMkLst>
          <pc:docMk/>
          <pc:sldMk cId="2040986962" sldId="277"/>
        </pc:sldMkLst>
        <pc:spChg chg="mod ord">
          <ac:chgData name="Christer Gilén" userId="c3f84400571ffb7f" providerId="LiveId" clId="{262714B3-E9C0-43B8-BBC7-A9C7F16725F1}" dt="2025-03-01T10:57:57.879" v="633" actId="700"/>
          <ac:spMkLst>
            <pc:docMk/>
            <pc:sldMk cId="2040986962" sldId="277"/>
            <ac:spMk id="2" creationId="{B5B48DAD-F43A-30CF-4715-B9589FF948D0}"/>
          </ac:spMkLst>
        </pc:spChg>
        <pc:spChg chg="mod ord">
          <ac:chgData name="Christer Gilén" userId="c3f84400571ffb7f" providerId="LiveId" clId="{262714B3-E9C0-43B8-BBC7-A9C7F16725F1}" dt="2025-03-03T16:10:20.466" v="1483" actId="11"/>
          <ac:spMkLst>
            <pc:docMk/>
            <pc:sldMk cId="2040986962" sldId="277"/>
            <ac:spMk id="3" creationId="{A0E2309C-43D3-1BA1-1ED6-EFF126F1FBB4}"/>
          </ac:spMkLst>
        </pc:spChg>
        <pc:spChg chg="add mod ord">
          <ac:chgData name="Christer Gilén" userId="c3f84400571ffb7f" providerId="LiveId" clId="{262714B3-E9C0-43B8-BBC7-A9C7F16725F1}" dt="2025-03-03T16:10:37.753" v="1484" actId="11"/>
          <ac:spMkLst>
            <pc:docMk/>
            <pc:sldMk cId="2040986962" sldId="277"/>
            <ac:spMk id="4" creationId="{9D747D18-463F-C488-8DF9-E86A3D954F21}"/>
          </ac:spMkLst>
        </pc:spChg>
      </pc:sldChg>
      <pc:sldChg chg="modSp new del mod">
        <pc:chgData name="Christer Gilén" userId="c3f84400571ffb7f" providerId="LiveId" clId="{262714B3-E9C0-43B8-BBC7-A9C7F16725F1}" dt="2025-03-01T11:16:29.752" v="713" actId="47"/>
        <pc:sldMkLst>
          <pc:docMk/>
          <pc:sldMk cId="2499041141" sldId="278"/>
        </pc:sldMkLst>
      </pc:sldChg>
      <pc:sldChg chg="addSp delSp modSp new mod">
        <pc:chgData name="Christer Gilén" userId="c3f84400571ffb7f" providerId="LiveId" clId="{262714B3-E9C0-43B8-BBC7-A9C7F16725F1}" dt="2025-03-04T09:19:55.122" v="1561" actId="113"/>
        <pc:sldMkLst>
          <pc:docMk/>
          <pc:sldMk cId="3853543730" sldId="278"/>
        </pc:sldMkLst>
        <pc:spChg chg="mod">
          <ac:chgData name="Christer Gilén" userId="c3f84400571ffb7f" providerId="LiveId" clId="{262714B3-E9C0-43B8-BBC7-A9C7F16725F1}" dt="2025-03-04T09:19:55.122" v="1561" actId="113"/>
          <ac:spMkLst>
            <pc:docMk/>
            <pc:sldMk cId="3853543730" sldId="278"/>
            <ac:spMk id="2" creationId="{7B48B125-8E77-89FA-8290-39B4CBEEDD1B}"/>
          </ac:spMkLst>
        </pc:spChg>
        <pc:spChg chg="add del mod">
          <ac:chgData name="Christer Gilén" userId="c3f84400571ffb7f" providerId="LiveId" clId="{262714B3-E9C0-43B8-BBC7-A9C7F16725F1}" dt="2025-03-04T09:19:32.303" v="1540" actId="20577"/>
          <ac:spMkLst>
            <pc:docMk/>
            <pc:sldMk cId="3853543730" sldId="278"/>
            <ac:spMk id="3" creationId="{683A6BCD-E52E-62A7-BE0C-9963C64C0D0A}"/>
          </ac:spMkLst>
        </pc:spChg>
      </pc:sldChg>
      <pc:sldChg chg="addSp delSp modSp new mod ord modNotesTx">
        <pc:chgData name="Christer Gilén" userId="c3f84400571ffb7f" providerId="LiveId" clId="{262714B3-E9C0-43B8-BBC7-A9C7F16725F1}" dt="2025-03-06T10:35:13.503" v="1850" actId="20577"/>
        <pc:sldMkLst>
          <pc:docMk/>
          <pc:sldMk cId="212115071" sldId="279"/>
        </pc:sldMkLst>
        <pc:spChg chg="mod">
          <ac:chgData name="Christer Gilén" userId="c3f84400571ffb7f" providerId="LiveId" clId="{262714B3-E9C0-43B8-BBC7-A9C7F16725F1}" dt="2025-03-04T09:43:37.776" v="1687" actId="2711"/>
          <ac:spMkLst>
            <pc:docMk/>
            <pc:sldMk cId="212115071" sldId="279"/>
            <ac:spMk id="2" creationId="{5D35A96F-B694-6439-6D7B-916BEC6570D2}"/>
          </ac:spMkLst>
        </pc:spChg>
        <pc:spChg chg="add del mod">
          <ac:chgData name="Christer Gilén" userId="c3f84400571ffb7f" providerId="LiveId" clId="{262714B3-E9C0-43B8-BBC7-A9C7F16725F1}" dt="2025-03-04T09:46:01.943" v="1730" actId="20577"/>
          <ac:spMkLst>
            <pc:docMk/>
            <pc:sldMk cId="212115071" sldId="279"/>
            <ac:spMk id="3" creationId="{21347740-BB7F-B19C-E0F2-F4A688F8E3A1}"/>
          </ac:spMkLst>
        </pc:spChg>
      </pc:sldChg>
      <pc:sldChg chg="modSp new mod ord">
        <pc:chgData name="Christer Gilén" userId="c3f84400571ffb7f" providerId="LiveId" clId="{262714B3-E9C0-43B8-BBC7-A9C7F16725F1}" dt="2025-03-04T09:50:42.743" v="1733"/>
        <pc:sldMkLst>
          <pc:docMk/>
          <pc:sldMk cId="2021136856" sldId="280"/>
        </pc:sldMkLst>
        <pc:spChg chg="mod">
          <ac:chgData name="Christer Gilén" userId="c3f84400571ffb7f" providerId="LiveId" clId="{262714B3-E9C0-43B8-BBC7-A9C7F16725F1}" dt="2025-03-04T09:39:05.591" v="1678" actId="20577"/>
          <ac:spMkLst>
            <pc:docMk/>
            <pc:sldMk cId="2021136856" sldId="280"/>
            <ac:spMk id="2" creationId="{9635C0C4-FCE2-A58B-F274-BB3EEDD5E98E}"/>
          </ac:spMkLst>
        </pc:spChg>
        <pc:spChg chg="mod">
          <ac:chgData name="Christer Gilén" userId="c3f84400571ffb7f" providerId="LiveId" clId="{262714B3-E9C0-43B8-BBC7-A9C7F16725F1}" dt="2025-03-04T09:36:58.915" v="1607" actId="5793"/>
          <ac:spMkLst>
            <pc:docMk/>
            <pc:sldMk cId="2021136856" sldId="280"/>
            <ac:spMk id="3" creationId="{B4B98425-7ADF-39FD-7BE8-616404F808B3}"/>
          </ac:spMkLst>
        </pc:spChg>
      </pc:sldChg>
    </pc:docChg>
  </pc:docChgLst>
  <pc:docChgLst>
    <pc:chgData name="Christer Gilén" userId="c3f84400571ffb7f" providerId="LiveId" clId="{FFD8F13C-3901-4276-880C-A7423EAB13EC}"/>
    <pc:docChg chg="undo custSel addSld modSld sldOrd">
      <pc:chgData name="Christer Gilén" userId="c3f84400571ffb7f" providerId="LiveId" clId="{FFD8F13C-3901-4276-880C-A7423EAB13EC}" dt="2025-01-28T11:04:25.844" v="138" actId="20577"/>
      <pc:docMkLst>
        <pc:docMk/>
      </pc:docMkLst>
      <pc:sldChg chg="modSp mod">
        <pc:chgData name="Christer Gilén" userId="c3f84400571ffb7f" providerId="LiveId" clId="{FFD8F13C-3901-4276-880C-A7423EAB13EC}" dt="2025-01-27T13:46:03.417" v="0"/>
        <pc:sldMkLst>
          <pc:docMk/>
          <pc:sldMk cId="3504415307" sldId="256"/>
        </pc:sldMkLst>
        <pc:spChg chg="mod">
          <ac:chgData name="Christer Gilén" userId="c3f84400571ffb7f" providerId="LiveId" clId="{FFD8F13C-3901-4276-880C-A7423EAB13EC}" dt="2025-01-27T13:46:03.417" v="0"/>
          <ac:spMkLst>
            <pc:docMk/>
            <pc:sldMk cId="3504415307" sldId="256"/>
            <ac:spMk id="2" creationId="{85CF7153-A313-4D9A-2163-D5A2DF6A5018}"/>
          </ac:spMkLst>
        </pc:spChg>
      </pc:sldChg>
      <pc:sldChg chg="addSp delSp modSp new mod">
        <pc:chgData name="Christer Gilén" userId="c3f84400571ffb7f" providerId="LiveId" clId="{FFD8F13C-3901-4276-880C-A7423EAB13EC}" dt="2025-01-27T13:49:12.489" v="20" actId="12"/>
        <pc:sldMkLst>
          <pc:docMk/>
          <pc:sldMk cId="3173944107" sldId="257"/>
        </pc:sldMkLst>
        <pc:spChg chg="mod">
          <ac:chgData name="Christer Gilén" userId="c3f84400571ffb7f" providerId="LiveId" clId="{FFD8F13C-3901-4276-880C-A7423EAB13EC}" dt="2025-01-27T13:47:09.780" v="6"/>
          <ac:spMkLst>
            <pc:docMk/>
            <pc:sldMk cId="3173944107" sldId="257"/>
            <ac:spMk id="2" creationId="{DD671FA3-6DC3-E07A-76F9-349F123062DD}"/>
          </ac:spMkLst>
        </pc:spChg>
        <pc:spChg chg="mod">
          <ac:chgData name="Christer Gilén" userId="c3f84400571ffb7f" providerId="LiveId" clId="{FFD8F13C-3901-4276-880C-A7423EAB13EC}" dt="2025-01-27T13:49:12.489" v="20" actId="12"/>
          <ac:spMkLst>
            <pc:docMk/>
            <pc:sldMk cId="3173944107" sldId="257"/>
            <ac:spMk id="3" creationId="{DF89934D-114A-4E1B-C455-F345D887582E}"/>
          </ac:spMkLst>
        </pc:spChg>
      </pc:sldChg>
      <pc:sldChg chg="modSp new mod ord">
        <pc:chgData name="Christer Gilén" userId="c3f84400571ffb7f" providerId="LiveId" clId="{FFD8F13C-3901-4276-880C-A7423EAB13EC}" dt="2025-01-27T13:50:15.220" v="25"/>
        <pc:sldMkLst>
          <pc:docMk/>
          <pc:sldMk cId="4198441579" sldId="258"/>
        </pc:sldMkLst>
        <pc:spChg chg="mod">
          <ac:chgData name="Christer Gilén" userId="c3f84400571ffb7f" providerId="LiveId" clId="{FFD8F13C-3901-4276-880C-A7423EAB13EC}" dt="2025-01-27T13:47:58.644" v="10"/>
          <ac:spMkLst>
            <pc:docMk/>
            <pc:sldMk cId="4198441579" sldId="258"/>
            <ac:spMk id="2" creationId="{AB847777-EE28-EE2D-5896-ADC85610458B}"/>
          </ac:spMkLst>
        </pc:spChg>
        <pc:spChg chg="mod">
          <ac:chgData name="Christer Gilén" userId="c3f84400571ffb7f" providerId="LiveId" clId="{FFD8F13C-3901-4276-880C-A7423EAB13EC}" dt="2025-01-27T13:48:44.791" v="17" actId="12"/>
          <ac:spMkLst>
            <pc:docMk/>
            <pc:sldMk cId="4198441579" sldId="258"/>
            <ac:spMk id="3" creationId="{265FF7A2-4F37-583B-F9AA-A4ECE03CF8AB}"/>
          </ac:spMkLst>
        </pc:spChg>
      </pc:sldChg>
      <pc:sldChg chg="modSp new mod">
        <pc:chgData name="Christer Gilén" userId="c3f84400571ffb7f" providerId="LiveId" clId="{FFD8F13C-3901-4276-880C-A7423EAB13EC}" dt="2025-01-27T13:50:51.191" v="27"/>
        <pc:sldMkLst>
          <pc:docMk/>
          <pc:sldMk cId="3178803581" sldId="259"/>
        </pc:sldMkLst>
        <pc:spChg chg="mod">
          <ac:chgData name="Christer Gilén" userId="c3f84400571ffb7f" providerId="LiveId" clId="{FFD8F13C-3901-4276-880C-A7423EAB13EC}" dt="2025-01-27T13:50:35.110" v="26"/>
          <ac:spMkLst>
            <pc:docMk/>
            <pc:sldMk cId="3178803581" sldId="259"/>
            <ac:spMk id="2" creationId="{DBB60F89-0D48-0035-D37E-17A65B61D07F}"/>
          </ac:spMkLst>
        </pc:spChg>
        <pc:spChg chg="mod">
          <ac:chgData name="Christer Gilén" userId="c3f84400571ffb7f" providerId="LiveId" clId="{FFD8F13C-3901-4276-880C-A7423EAB13EC}" dt="2025-01-27T13:50:51.191" v="27"/>
          <ac:spMkLst>
            <pc:docMk/>
            <pc:sldMk cId="3178803581" sldId="259"/>
            <ac:spMk id="3" creationId="{F0A710EA-A17E-36E0-95BC-997F8AE17B53}"/>
          </ac:spMkLst>
        </pc:spChg>
      </pc:sldChg>
      <pc:sldChg chg="modSp new mod">
        <pc:chgData name="Christer Gilén" userId="c3f84400571ffb7f" providerId="LiveId" clId="{FFD8F13C-3901-4276-880C-A7423EAB13EC}" dt="2025-01-27T13:51:35.906" v="32"/>
        <pc:sldMkLst>
          <pc:docMk/>
          <pc:sldMk cId="1591288060" sldId="260"/>
        </pc:sldMkLst>
        <pc:spChg chg="mod">
          <ac:chgData name="Christer Gilén" userId="c3f84400571ffb7f" providerId="LiveId" clId="{FFD8F13C-3901-4276-880C-A7423EAB13EC}" dt="2025-01-27T13:51:32.133" v="31"/>
          <ac:spMkLst>
            <pc:docMk/>
            <pc:sldMk cId="1591288060" sldId="260"/>
            <ac:spMk id="2" creationId="{C57BF7A9-D0CF-6EE2-EBF4-D30F7B91633E}"/>
          </ac:spMkLst>
        </pc:spChg>
        <pc:spChg chg="mod">
          <ac:chgData name="Christer Gilén" userId="c3f84400571ffb7f" providerId="LiveId" clId="{FFD8F13C-3901-4276-880C-A7423EAB13EC}" dt="2025-01-27T13:51:35.906" v="32"/>
          <ac:spMkLst>
            <pc:docMk/>
            <pc:sldMk cId="1591288060" sldId="260"/>
            <ac:spMk id="3" creationId="{775C90EA-5099-E1DB-07B8-789B6C265DC0}"/>
          </ac:spMkLst>
        </pc:spChg>
      </pc:sldChg>
      <pc:sldChg chg="modSp new mod">
        <pc:chgData name="Christer Gilén" userId="c3f84400571ffb7f" providerId="LiveId" clId="{FFD8F13C-3901-4276-880C-A7423EAB13EC}" dt="2025-01-27T13:52:33.424" v="39" actId="12"/>
        <pc:sldMkLst>
          <pc:docMk/>
          <pc:sldMk cId="3679102305" sldId="261"/>
        </pc:sldMkLst>
        <pc:spChg chg="mod">
          <ac:chgData name="Christer Gilén" userId="c3f84400571ffb7f" providerId="LiveId" clId="{FFD8F13C-3901-4276-880C-A7423EAB13EC}" dt="2025-01-27T13:51:54.076" v="33"/>
          <ac:spMkLst>
            <pc:docMk/>
            <pc:sldMk cId="3679102305" sldId="261"/>
            <ac:spMk id="2" creationId="{4E38CCB8-7015-8AA6-4497-3956B71D6647}"/>
          </ac:spMkLst>
        </pc:spChg>
        <pc:spChg chg="mod">
          <ac:chgData name="Christer Gilén" userId="c3f84400571ffb7f" providerId="LiveId" clId="{FFD8F13C-3901-4276-880C-A7423EAB13EC}" dt="2025-01-27T13:52:33.424" v="39" actId="12"/>
          <ac:spMkLst>
            <pc:docMk/>
            <pc:sldMk cId="3679102305" sldId="261"/>
            <ac:spMk id="3" creationId="{4F4DAA0D-6ABC-D2BA-5176-D84D823C699E}"/>
          </ac:spMkLst>
        </pc:spChg>
      </pc:sldChg>
      <pc:sldChg chg="modSp new mod">
        <pc:chgData name="Christer Gilén" userId="c3f84400571ffb7f" providerId="LiveId" clId="{FFD8F13C-3901-4276-880C-A7423EAB13EC}" dt="2025-01-28T11:04:25.844" v="138" actId="20577"/>
        <pc:sldMkLst>
          <pc:docMk/>
          <pc:sldMk cId="3360248536" sldId="2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601491-8A42-4A81-A1DF-206E13EE14D8}" type="datetimeFigureOut">
              <a:rPr lang="sv-SE" smtClean="0"/>
              <a:t>2025-03-06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F61A61-95DA-4AB5-ADD7-EC57681D5E02}" type="slidenum">
              <a:rPr lang="sv-SE" smtClean="0"/>
              <a:t>‹#›</a:t>
            </a:fld>
            <a:endParaRPr lang="sv-SE"/>
          </a:p>
        </p:txBody>
      </p:sp>
    </p:spTree>
    <p:extLst>
      <p:ext uri="{BB962C8B-B14F-4D97-AF65-F5344CB8AC3E}">
        <p14:creationId xmlns:p14="http://schemas.microsoft.com/office/powerpoint/2010/main" val="3604109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PÅ våra tematräffar brukar vi prata väldigt mycket om nyttigheter på nätet och varna för olika bedrägerier.</a:t>
            </a:r>
          </a:p>
          <a:p>
            <a:r>
              <a:rPr lang="sv-SE" dirty="0"/>
              <a:t>Den här gången ska vi koncentrera oss på vad man kan roa dig med på nätet.</a:t>
            </a:r>
          </a:p>
        </p:txBody>
      </p:sp>
      <p:sp>
        <p:nvSpPr>
          <p:cNvPr id="4" name="Platshållare för bildnummer 3"/>
          <p:cNvSpPr>
            <a:spLocks noGrp="1"/>
          </p:cNvSpPr>
          <p:nvPr>
            <p:ph type="sldNum" sz="quarter" idx="5"/>
          </p:nvPr>
        </p:nvSpPr>
        <p:spPr/>
        <p:txBody>
          <a:bodyPr/>
          <a:lstStyle/>
          <a:p>
            <a:fld id="{00F61A61-95DA-4AB5-ADD7-EC57681D5E02}" type="slidenum">
              <a:rPr lang="sv-SE" smtClean="0"/>
              <a:t>1</a:t>
            </a:fld>
            <a:endParaRPr lang="sv-SE"/>
          </a:p>
        </p:txBody>
      </p:sp>
    </p:spTree>
    <p:extLst>
      <p:ext uri="{BB962C8B-B14F-4D97-AF65-F5344CB8AC3E}">
        <p14:creationId xmlns:p14="http://schemas.microsoft.com/office/powerpoint/2010/main" val="939127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Det finns många spel finns på nätet. Mer om spel senare.</a:t>
            </a:r>
          </a:p>
          <a:p>
            <a:r>
              <a:rPr lang="sv-SE" dirty="0"/>
              <a:t>Kommer inte ta upp några kasinospel</a:t>
            </a:r>
          </a:p>
        </p:txBody>
      </p:sp>
      <p:sp>
        <p:nvSpPr>
          <p:cNvPr id="4" name="Platshållare för bildnummer 3"/>
          <p:cNvSpPr>
            <a:spLocks noGrp="1"/>
          </p:cNvSpPr>
          <p:nvPr>
            <p:ph type="sldNum" sz="quarter" idx="5"/>
          </p:nvPr>
        </p:nvSpPr>
        <p:spPr/>
        <p:txBody>
          <a:bodyPr/>
          <a:lstStyle/>
          <a:p>
            <a:fld id="{00F61A61-95DA-4AB5-ADD7-EC57681D5E02}" type="slidenum">
              <a:rPr lang="sv-SE" smtClean="0"/>
              <a:t>2</a:t>
            </a:fld>
            <a:endParaRPr lang="sv-SE"/>
          </a:p>
        </p:txBody>
      </p:sp>
    </p:spTree>
    <p:extLst>
      <p:ext uri="{BB962C8B-B14F-4D97-AF65-F5344CB8AC3E}">
        <p14:creationId xmlns:p14="http://schemas.microsoft.com/office/powerpoint/2010/main" val="197171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Ta hjälp av AI-tjänster </a:t>
            </a:r>
          </a:p>
        </p:txBody>
      </p:sp>
      <p:sp>
        <p:nvSpPr>
          <p:cNvPr id="4" name="Platshållare för bildnummer 3"/>
          <p:cNvSpPr>
            <a:spLocks noGrp="1"/>
          </p:cNvSpPr>
          <p:nvPr>
            <p:ph type="sldNum" sz="quarter" idx="5"/>
          </p:nvPr>
        </p:nvSpPr>
        <p:spPr/>
        <p:txBody>
          <a:bodyPr/>
          <a:lstStyle/>
          <a:p>
            <a:fld id="{00F61A61-95DA-4AB5-ADD7-EC57681D5E02}" type="slidenum">
              <a:rPr lang="sv-SE" smtClean="0"/>
              <a:t>3</a:t>
            </a:fld>
            <a:endParaRPr lang="sv-SE"/>
          </a:p>
        </p:txBody>
      </p:sp>
    </p:spTree>
    <p:extLst>
      <p:ext uri="{BB962C8B-B14F-4D97-AF65-F5344CB8AC3E}">
        <p14:creationId xmlns:p14="http://schemas.microsoft.com/office/powerpoint/2010/main" val="17287075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0F61A61-95DA-4AB5-ADD7-EC57681D5E02}" type="slidenum">
              <a:rPr lang="sv-SE" smtClean="0"/>
              <a:t>4</a:t>
            </a:fld>
            <a:endParaRPr lang="sv-SE"/>
          </a:p>
        </p:txBody>
      </p:sp>
    </p:spTree>
    <p:extLst>
      <p:ext uri="{BB962C8B-B14F-4D97-AF65-F5344CB8AC3E}">
        <p14:creationId xmlns:p14="http://schemas.microsoft.com/office/powerpoint/2010/main" val="2159784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0F61A61-95DA-4AB5-ADD7-EC57681D5E02}" type="slidenum">
              <a:rPr lang="sv-SE" smtClean="0"/>
              <a:t>6</a:t>
            </a:fld>
            <a:endParaRPr lang="sv-SE"/>
          </a:p>
        </p:txBody>
      </p:sp>
    </p:spTree>
    <p:extLst>
      <p:ext uri="{BB962C8B-B14F-4D97-AF65-F5344CB8AC3E}">
        <p14:creationId xmlns:p14="http://schemas.microsoft.com/office/powerpoint/2010/main" val="3380588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Visa några Youtube </a:t>
            </a:r>
          </a:p>
        </p:txBody>
      </p:sp>
      <p:sp>
        <p:nvSpPr>
          <p:cNvPr id="4" name="Platshållare för bildnummer 3"/>
          <p:cNvSpPr>
            <a:spLocks noGrp="1"/>
          </p:cNvSpPr>
          <p:nvPr>
            <p:ph type="sldNum" sz="quarter" idx="5"/>
          </p:nvPr>
        </p:nvSpPr>
        <p:spPr/>
        <p:txBody>
          <a:bodyPr/>
          <a:lstStyle/>
          <a:p>
            <a:fld id="{00F61A61-95DA-4AB5-ADD7-EC57681D5E02}" type="slidenum">
              <a:rPr lang="sv-SE" smtClean="0"/>
              <a:t>7</a:t>
            </a:fld>
            <a:endParaRPr lang="sv-SE"/>
          </a:p>
        </p:txBody>
      </p:sp>
    </p:spTree>
    <p:extLst>
      <p:ext uri="{BB962C8B-B14F-4D97-AF65-F5344CB8AC3E}">
        <p14:creationId xmlns:p14="http://schemas.microsoft.com/office/powerpoint/2010/main" val="3725888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1C6B565C-3343-4DD7-A689-A072962C82C4}" type="datetimeFigureOut">
              <a:rPr lang="sv-SE" smtClean="0"/>
              <a:t>2025-03-06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63701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1C6B565C-3343-4DD7-A689-A072962C82C4}" type="datetimeFigureOut">
              <a:rPr lang="sv-SE" smtClean="0"/>
              <a:t>2025-03-06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2317649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1C6B565C-3343-4DD7-A689-A072962C82C4}" type="datetimeFigureOut">
              <a:rPr lang="sv-SE" smtClean="0"/>
              <a:t>2025-03-06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3361346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1C6B565C-3343-4DD7-A689-A072962C82C4}" type="datetimeFigureOut">
              <a:rPr lang="sv-SE" smtClean="0"/>
              <a:t>2025-03-06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2647510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1C6B565C-3343-4DD7-A689-A072962C82C4}" type="datetimeFigureOut">
              <a:rPr lang="sv-SE" smtClean="0"/>
              <a:t>2025-03-06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1237862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1C6B565C-3343-4DD7-A689-A072962C82C4}" type="datetimeFigureOut">
              <a:rPr lang="sv-SE" smtClean="0"/>
              <a:t>2025-03-06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148729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1C6B565C-3343-4DD7-A689-A072962C82C4}" type="datetimeFigureOut">
              <a:rPr lang="sv-SE" smtClean="0"/>
              <a:t>2025-03-06</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3488871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1C6B565C-3343-4DD7-A689-A072962C82C4}" type="datetimeFigureOut">
              <a:rPr lang="sv-SE" smtClean="0"/>
              <a:t>2025-03-06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3112441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6B565C-3343-4DD7-A689-A072962C82C4}" type="datetimeFigureOut">
              <a:rPr lang="sv-SE" smtClean="0"/>
              <a:t>2025-03-06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3588993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1C6B565C-3343-4DD7-A689-A072962C82C4}" type="datetimeFigureOut">
              <a:rPr lang="sv-SE" smtClean="0"/>
              <a:t>2025-03-06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162672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1C6B565C-3343-4DD7-A689-A072962C82C4}" type="datetimeFigureOut">
              <a:rPr lang="sv-SE" smtClean="0"/>
              <a:t>2025-03-06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B0C67831-AF7E-46E1-B683-E9CECEBAD58F}" type="slidenum">
              <a:rPr lang="sv-SE" smtClean="0"/>
              <a:t>‹#›</a:t>
            </a:fld>
            <a:endParaRPr lang="sv-SE"/>
          </a:p>
        </p:txBody>
      </p:sp>
    </p:spTree>
    <p:extLst>
      <p:ext uri="{BB962C8B-B14F-4D97-AF65-F5344CB8AC3E}">
        <p14:creationId xmlns:p14="http://schemas.microsoft.com/office/powerpoint/2010/main" val="89711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199" y="365125"/>
            <a:ext cx="8165951"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6B565C-3343-4DD7-A689-A072962C82C4}" type="datetimeFigureOut">
              <a:rPr lang="sv-SE" smtClean="0"/>
              <a:t>2025-03-06</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C67831-AF7E-46E1-B683-E9CECEBAD58F}" type="slidenum">
              <a:rPr lang="sv-SE" smtClean="0"/>
              <a:t>‹#›</a:t>
            </a:fld>
            <a:endParaRPr lang="sv-SE"/>
          </a:p>
        </p:txBody>
      </p:sp>
      <p:pic>
        <p:nvPicPr>
          <p:cNvPr id="7" name="Bildobjekt 6">
            <a:extLst>
              <a:ext uri="{FF2B5EF4-FFF2-40B4-BE49-F238E27FC236}">
                <a16:creationId xmlns:a16="http://schemas.microsoft.com/office/drawing/2014/main" id="{1B6C3F7C-4A05-446B-C11C-B21EE1C5C78B}"/>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375006" y="260648"/>
            <a:ext cx="2481637" cy="720080"/>
          </a:xfrm>
          <a:prstGeom prst="rect">
            <a:avLst/>
          </a:prstGeom>
        </p:spPr>
      </p:pic>
    </p:spTree>
    <p:extLst>
      <p:ext uri="{BB962C8B-B14F-4D97-AF65-F5344CB8AC3E}">
        <p14:creationId xmlns:p14="http://schemas.microsoft.com/office/powerpoint/2010/main" val="12776283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www.kryss.s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boardgamearena.com/welcome" TargetMode="External"/><Relationship Id="rId2" Type="http://schemas.openxmlformats.org/officeDocument/2006/relationships/hyperlink" Target="https://www.bridgebase.com/" TargetMode="External"/><Relationship Id="rId1" Type="http://schemas.openxmlformats.org/officeDocument/2006/relationships/slideLayout" Target="../slideLayouts/slideLayout2.xml"/><Relationship Id="rId4" Type="http://schemas.openxmlformats.org/officeDocument/2006/relationships/hyperlink" Target="https://www.seterra.com/sv/"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radioplay.s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CF7153-A313-4D9A-2163-D5A2DF6A5018}"/>
              </a:ext>
            </a:extLst>
          </p:cNvPr>
          <p:cNvSpPr>
            <a:spLocks noGrp="1"/>
          </p:cNvSpPr>
          <p:nvPr>
            <p:ph type="ctrTitle"/>
          </p:nvPr>
        </p:nvSpPr>
        <p:spPr/>
        <p:txBody>
          <a:bodyPr/>
          <a:lstStyle/>
          <a:p>
            <a:r>
              <a:rPr lang="sv-SE" dirty="0"/>
              <a:t>Roligt på nätet</a:t>
            </a:r>
          </a:p>
        </p:txBody>
      </p:sp>
      <p:sp>
        <p:nvSpPr>
          <p:cNvPr id="3" name="Underrubrik 2">
            <a:extLst>
              <a:ext uri="{FF2B5EF4-FFF2-40B4-BE49-F238E27FC236}">
                <a16:creationId xmlns:a16="http://schemas.microsoft.com/office/drawing/2014/main" id="{0C1354E7-CEC8-BC6C-151D-00015245ACA0}"/>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3504415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D0E20E6-049D-FD69-323A-8F099941C8CD}"/>
              </a:ext>
            </a:extLst>
          </p:cNvPr>
          <p:cNvSpPr>
            <a:spLocks noGrp="1"/>
          </p:cNvSpPr>
          <p:nvPr>
            <p:ph type="title"/>
          </p:nvPr>
        </p:nvSpPr>
        <p:spPr/>
        <p:txBody>
          <a:bodyPr/>
          <a:lstStyle/>
          <a:p>
            <a:r>
              <a:rPr lang="sv-SE" b="1" kern="100" dirty="0">
                <a:latin typeface="Calibri" panose="020F0502020204030204" pitchFamily="34" charset="0"/>
                <a:ea typeface="Calibri" panose="020F0502020204030204" pitchFamily="34" charset="0"/>
                <a:cs typeface="Times New Roman" panose="02020603050405020304" pitchFamily="18" charset="0"/>
              </a:rPr>
              <a:t>Fler s</a:t>
            </a:r>
            <a:r>
              <a:rPr lang="sv-SE" sz="4400" b="1" kern="100" dirty="0">
                <a:effectLst/>
                <a:latin typeface="Calibri" panose="020F0502020204030204" pitchFamily="34" charset="0"/>
                <a:ea typeface="Calibri" panose="020F0502020204030204" pitchFamily="34" charset="0"/>
                <a:cs typeface="Times New Roman" panose="02020603050405020304" pitchFamily="18" charset="0"/>
              </a:rPr>
              <a:t>pelgenrer och förkortningar</a:t>
            </a:r>
            <a:endParaRPr lang="sv-SE" sz="2000" dirty="0"/>
          </a:p>
        </p:txBody>
      </p:sp>
      <p:sp>
        <p:nvSpPr>
          <p:cNvPr id="3" name="Platshållare för innehåll 2">
            <a:extLst>
              <a:ext uri="{FF2B5EF4-FFF2-40B4-BE49-F238E27FC236}">
                <a16:creationId xmlns:a16="http://schemas.microsoft.com/office/drawing/2014/main" id="{117F2BDB-131C-B052-817E-67AD5D4426BD}"/>
              </a:ext>
            </a:extLst>
          </p:cNvPr>
          <p:cNvSpPr>
            <a:spLocks noGrp="1"/>
          </p:cNvSpPr>
          <p:nvPr>
            <p:ph sz="half" idx="1"/>
          </p:nvPr>
        </p:nvSpPr>
        <p:spPr/>
        <p:txBody>
          <a:bodyPr>
            <a:normAutofit/>
          </a:bodyPr>
          <a:lstStyle/>
          <a:p>
            <a:pPr marL="342900" lvl="0" indent="-342900">
              <a:lnSpc>
                <a:spcPct val="107000"/>
              </a:lnSpc>
              <a:spcAft>
                <a:spcPts val="800"/>
              </a:spcAft>
              <a:buFont typeface="+mj-lt"/>
              <a:buAutoNum type="arabicPeriod" startAt="5"/>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MMORPG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Massively</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Multiplayer</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Online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Role-Playing</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Game)</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Online-rollspel med stora världar och många spelare</a:t>
            </a: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World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Warcraft</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Warframe</a:t>
            </a:r>
            <a:br>
              <a:rPr lang="sv-S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5"/>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BR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Battle</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Royale</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Ett överlevnadsspel där många spelare tävlar tills bara en eller ett lag återstår</a:t>
            </a: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Fortnite</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PUBG Mobile,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Apex</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Legends</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
        <p:nvSpPr>
          <p:cNvPr id="4" name="Platshållare för innehåll 3">
            <a:extLst>
              <a:ext uri="{FF2B5EF4-FFF2-40B4-BE49-F238E27FC236}">
                <a16:creationId xmlns:a16="http://schemas.microsoft.com/office/drawing/2014/main" id="{86C9505E-FA26-DB29-D98C-E235193613CE}"/>
              </a:ext>
            </a:extLst>
          </p:cNvPr>
          <p:cNvSpPr>
            <a:spLocks noGrp="1"/>
          </p:cNvSpPr>
          <p:nvPr>
            <p:ph sz="half" idx="2"/>
          </p:nvPr>
        </p:nvSpPr>
        <p:spPr/>
        <p:txBody>
          <a:bodyPr>
            <a:normAutofit/>
          </a:bodyPr>
          <a:lstStyle/>
          <a:p>
            <a:pPr marL="342900" lvl="0" indent="-342900">
              <a:lnSpc>
                <a:spcPct val="107000"/>
              </a:lnSpc>
              <a:spcAft>
                <a:spcPts val="800"/>
              </a:spcAft>
              <a:buFont typeface="+mj-lt"/>
              <a:buAutoNum type="arabicPeriod" startAt="7"/>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RTS (Real-</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Time</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Strategy</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Strategispel där du bygger baser och hanterar en armé i realtid</a:t>
            </a: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Age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Empires,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StarCraft</a:t>
            </a:r>
            <a:br>
              <a:rPr lang="sv-SE" sz="1800" i="1" kern="100" dirty="0">
                <a:latin typeface="Calibri" panose="020F0502020204030204" pitchFamily="34" charset="0"/>
                <a:ea typeface="Calibri" panose="020F0502020204030204" pitchFamily="34" charset="0"/>
                <a:cs typeface="Times New Roman" panose="02020603050405020304" pitchFamily="18" charset="0"/>
              </a:rPr>
            </a:br>
            <a:endParaRPr lang="sv-SE" sz="1800" kern="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8"/>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TBS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Turn-Based</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Strategy</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Strategispel där spelare gör drag i turordning</a:t>
            </a:r>
          </a:p>
          <a:p>
            <a:pPr lvl="1">
              <a:buFont typeface="Courier New" panose="02070309020205020404" pitchFamily="49" charset="0"/>
              <a:buChar char="o"/>
            </a:pPr>
            <a:r>
              <a:rPr lang="sv-SE" sz="18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dirty="0" err="1">
                <a:effectLst/>
                <a:latin typeface="Calibri" panose="020F0502020204030204" pitchFamily="34" charset="0"/>
                <a:ea typeface="Calibri" panose="020F0502020204030204" pitchFamily="34" charset="0"/>
                <a:cs typeface="Times New Roman" panose="02020603050405020304" pitchFamily="18" charset="0"/>
              </a:rPr>
              <a:t>Civilization</a:t>
            </a:r>
            <a:r>
              <a:rPr lang="sv-SE" sz="1800" i="1" dirty="0">
                <a:effectLst/>
                <a:latin typeface="Calibri" panose="020F0502020204030204" pitchFamily="34" charset="0"/>
                <a:ea typeface="Calibri" panose="020F0502020204030204" pitchFamily="34" charset="0"/>
                <a:cs typeface="Times New Roman" panose="02020603050405020304" pitchFamily="18" charset="0"/>
              </a:rPr>
              <a:t> VI, XCOM 2</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Tree>
    <p:extLst>
      <p:ext uri="{BB962C8B-B14F-4D97-AF65-F5344CB8AC3E}">
        <p14:creationId xmlns:p14="http://schemas.microsoft.com/office/powerpoint/2010/main" val="3219481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2906A2DC-20C2-BD0C-CB6E-2080974BDF17}"/>
              </a:ext>
            </a:extLst>
          </p:cNvPr>
          <p:cNvSpPr>
            <a:spLocks noGrp="1"/>
          </p:cNvSpPr>
          <p:nvPr>
            <p:ph type="title"/>
          </p:nvPr>
        </p:nvSpPr>
        <p:spPr/>
        <p:txBody>
          <a:bodyPr/>
          <a:lstStyle/>
          <a:p>
            <a:r>
              <a:rPr lang="sv-SE" b="1" kern="100" dirty="0">
                <a:latin typeface="Calibri" panose="020F0502020204030204" pitchFamily="34" charset="0"/>
                <a:ea typeface="Calibri" panose="020F0502020204030204" pitchFamily="34" charset="0"/>
                <a:cs typeface="Times New Roman" panose="02020603050405020304" pitchFamily="18" charset="0"/>
              </a:rPr>
              <a:t>Några fler s</a:t>
            </a:r>
            <a:r>
              <a:rPr lang="sv-SE" sz="4400" b="1" kern="100" dirty="0">
                <a:effectLst/>
                <a:latin typeface="Calibri" panose="020F0502020204030204" pitchFamily="34" charset="0"/>
                <a:ea typeface="Calibri" panose="020F0502020204030204" pitchFamily="34" charset="0"/>
                <a:cs typeface="Times New Roman" panose="02020603050405020304" pitchFamily="18" charset="0"/>
              </a:rPr>
              <a:t>pelgenrer och förkortningar</a:t>
            </a:r>
            <a:endParaRPr lang="sv-SE" dirty="0"/>
          </a:p>
        </p:txBody>
      </p:sp>
      <p:sp>
        <p:nvSpPr>
          <p:cNvPr id="5" name="Platshållare för innehåll 4">
            <a:extLst>
              <a:ext uri="{FF2B5EF4-FFF2-40B4-BE49-F238E27FC236}">
                <a16:creationId xmlns:a16="http://schemas.microsoft.com/office/drawing/2014/main" id="{C78C6CC5-8195-7690-CEE1-6DD3ABE10655}"/>
              </a:ext>
            </a:extLst>
          </p:cNvPr>
          <p:cNvSpPr>
            <a:spLocks noGrp="1"/>
          </p:cNvSpPr>
          <p:nvPr>
            <p:ph sz="half" idx="1"/>
          </p:nvPr>
        </p:nvSpPr>
        <p:spPr/>
        <p:txBody>
          <a:bodyPr>
            <a:normAutofit/>
          </a:bodyPr>
          <a:lstStyle/>
          <a:p>
            <a:pPr marL="342900" lvl="0" indent="-342900">
              <a:lnSpc>
                <a:spcPct val="107000"/>
              </a:lnSpc>
              <a:spcAft>
                <a:spcPts val="800"/>
              </a:spcAft>
              <a:buFont typeface="+mj-lt"/>
              <a:buAutoNum type="arabicPeriod" startAt="9"/>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AR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Augmented</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Reality</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Spel som kombinerar den verkliga världen med digitala element</a:t>
            </a: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Pokémon GO</a:t>
            </a:r>
            <a:br>
              <a:rPr lang="sv-SE" sz="1800" i="1" kern="100" dirty="0">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9"/>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TCG/CCG (Trading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Card</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Game/</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Collectible</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Card</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Game)</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Kortspel där du samlar och bygger lekar för att spela mot andra</a:t>
            </a: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Hearthstone</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Magic: The Gathering Arena</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
        <p:nvSpPr>
          <p:cNvPr id="6" name="Platshållare för innehåll 5">
            <a:extLst>
              <a:ext uri="{FF2B5EF4-FFF2-40B4-BE49-F238E27FC236}">
                <a16:creationId xmlns:a16="http://schemas.microsoft.com/office/drawing/2014/main" id="{06AC5DC1-DB56-40FB-E223-338890E0C4AD}"/>
              </a:ext>
            </a:extLst>
          </p:cNvPr>
          <p:cNvSpPr>
            <a:spLocks noGrp="1"/>
          </p:cNvSpPr>
          <p:nvPr>
            <p:ph sz="half" idx="2"/>
          </p:nvPr>
        </p:nvSpPr>
        <p:spPr/>
        <p:txBody>
          <a:bodyPr>
            <a:normAutofit/>
          </a:bodyPr>
          <a:lstStyle/>
          <a:p>
            <a:pPr marL="342900" lvl="0" indent="-342900">
              <a:lnSpc>
                <a:spcPct val="107000"/>
              </a:lnSpc>
              <a:spcAft>
                <a:spcPts val="800"/>
              </a:spcAft>
              <a:buFont typeface="+mj-lt"/>
              <a:buAutoNum type="arabicPeriod" startAt="11"/>
              <a:tabLst>
                <a:tab pos="457200" algn="l"/>
              </a:tabLst>
            </a:pP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Sandbox</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Spel med en öppen värld där spelaren har stor frihet att utforska och skapa</a:t>
            </a: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Minecraft</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Roblox</a:t>
            </a:r>
            <a:br>
              <a:rPr lang="sv-SE" sz="1800" i="1" kern="100" dirty="0">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12"/>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Rougelike /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Roguelite</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Spel med slumpgenererade nivåer och ofta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permadeath</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(permanent död)</a:t>
            </a:r>
          </a:p>
          <a:p>
            <a:pPr lvl="1">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Hades, The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Binding</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Isaac</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Tree>
    <p:extLst>
      <p:ext uri="{BB962C8B-B14F-4D97-AF65-F5344CB8AC3E}">
        <p14:creationId xmlns:p14="http://schemas.microsoft.com/office/powerpoint/2010/main" val="3435340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B48DAD-F43A-30CF-4715-B9589FF948D0}"/>
              </a:ext>
            </a:extLst>
          </p:cNvPr>
          <p:cNvSpPr>
            <a:spLocks noGrp="1"/>
          </p:cNvSpPr>
          <p:nvPr>
            <p:ph type="title"/>
          </p:nvPr>
        </p:nvSpPr>
        <p:spPr/>
        <p:txBody>
          <a:bodyPr/>
          <a:lstStyle/>
          <a:p>
            <a:r>
              <a:rPr lang="sv-SE" b="1" kern="100" dirty="0">
                <a:latin typeface="Calibri" panose="020F0502020204030204" pitchFamily="34" charset="0"/>
                <a:ea typeface="Calibri" panose="020F0502020204030204" pitchFamily="34" charset="0"/>
                <a:cs typeface="Times New Roman" panose="02020603050405020304" pitchFamily="18" charset="0"/>
              </a:rPr>
              <a:t>Ännu fler s</a:t>
            </a:r>
            <a:r>
              <a:rPr lang="sv-SE" sz="4400" b="1" kern="100" dirty="0">
                <a:effectLst/>
                <a:latin typeface="Calibri" panose="020F0502020204030204" pitchFamily="34" charset="0"/>
                <a:ea typeface="Calibri" panose="020F0502020204030204" pitchFamily="34" charset="0"/>
                <a:cs typeface="Times New Roman" panose="02020603050405020304" pitchFamily="18" charset="0"/>
              </a:rPr>
              <a:t>pelgenrer och förkortningar</a:t>
            </a:r>
            <a:endParaRPr lang="sv-SE" dirty="0"/>
          </a:p>
        </p:txBody>
      </p:sp>
      <p:sp>
        <p:nvSpPr>
          <p:cNvPr id="3" name="Platshållare för innehåll 2">
            <a:extLst>
              <a:ext uri="{FF2B5EF4-FFF2-40B4-BE49-F238E27FC236}">
                <a16:creationId xmlns:a16="http://schemas.microsoft.com/office/drawing/2014/main" id="{A0E2309C-43D3-1BA1-1ED6-EFF126F1FBB4}"/>
              </a:ext>
            </a:extLst>
          </p:cNvPr>
          <p:cNvSpPr>
            <a:spLocks noGrp="1"/>
          </p:cNvSpPr>
          <p:nvPr>
            <p:ph sz="half" idx="1"/>
          </p:nvPr>
        </p:nvSpPr>
        <p:spPr/>
        <p:txBody>
          <a:bodyPr/>
          <a:lstStyle/>
          <a:p>
            <a:pPr marL="342900" lvl="0" indent="-342900">
              <a:lnSpc>
                <a:spcPct val="107000"/>
              </a:lnSpc>
              <a:spcAft>
                <a:spcPts val="800"/>
              </a:spcAft>
              <a:buFont typeface="+mj-lt"/>
              <a:buAutoNum type="arabicPeriod" startAt="13"/>
              <a:tabLst>
                <a:tab pos="457200" algn="l"/>
              </a:tabLst>
            </a:pP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Sandbox</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Spel med en öppen värld där spelaren har stor frihet att utforska och skapa</a:t>
            </a: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Minecraft</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Roblox</a:t>
            </a:r>
            <a:br>
              <a:rPr lang="sv-SE" sz="1800" i="1" kern="100" dirty="0">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13"/>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Rougelike /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Roguelite</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Spel med slumpgenererade nivåer och ofta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permadeath</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(permanent död)</a:t>
            </a: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Hades, The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Binding</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Isaac</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
        <p:nvSpPr>
          <p:cNvPr id="4" name="Platshållare för innehåll 3">
            <a:extLst>
              <a:ext uri="{FF2B5EF4-FFF2-40B4-BE49-F238E27FC236}">
                <a16:creationId xmlns:a16="http://schemas.microsoft.com/office/drawing/2014/main" id="{9D747D18-463F-C488-8DF9-E86A3D954F21}"/>
              </a:ext>
            </a:extLst>
          </p:cNvPr>
          <p:cNvSpPr>
            <a:spLocks noGrp="1"/>
          </p:cNvSpPr>
          <p:nvPr>
            <p:ph sz="half" idx="2"/>
          </p:nvPr>
        </p:nvSpPr>
        <p:spPr/>
        <p:txBody>
          <a:bodyPr/>
          <a:lstStyle/>
          <a:p>
            <a:pPr marL="342900" lvl="0" indent="-342900">
              <a:lnSpc>
                <a:spcPct val="107000"/>
              </a:lnSpc>
              <a:spcAft>
                <a:spcPts val="800"/>
              </a:spcAft>
              <a:buFont typeface="+mj-lt"/>
              <a:buAutoNum type="arabicPeriod" startAt="15"/>
              <a:tabLst>
                <a:tab pos="457200" algn="l"/>
              </a:tabLst>
            </a:pP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Metroidvania</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Ett äventyrsspel med en stor sammankopplad värld där du låser upp nya områden genom att få nya färdigheter</a:t>
            </a: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Hollow</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Knight,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Ori</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and the Blind Forest</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Tree>
    <p:extLst>
      <p:ext uri="{BB962C8B-B14F-4D97-AF65-F5344CB8AC3E}">
        <p14:creationId xmlns:p14="http://schemas.microsoft.com/office/powerpoint/2010/main" val="2040986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C3DE901-4144-D97E-DCE1-B56C2850206D}"/>
              </a:ext>
            </a:extLst>
          </p:cNvPr>
          <p:cNvSpPr>
            <a:spLocks noGrp="1"/>
          </p:cNvSpPr>
          <p:nvPr>
            <p:ph type="title"/>
          </p:nvPr>
        </p:nvSpPr>
        <p:spPr/>
        <p:txBody>
          <a:bodyPr/>
          <a:lstStyle/>
          <a:p>
            <a:r>
              <a:rPr lang="sv-SE" b="1">
                <a:latin typeface="Arial" panose="020B0604020202020204" pitchFamily="34" charset="0"/>
                <a:cs typeface="Arial" panose="020B0604020202020204" pitchFamily="34" charset="0"/>
              </a:rPr>
              <a:t>Andra Exempel </a:t>
            </a:r>
            <a:r>
              <a:rPr lang="sv-SE" b="1" dirty="0">
                <a:latin typeface="Arial" panose="020B0604020202020204" pitchFamily="34" charset="0"/>
                <a:cs typeface="Arial" panose="020B0604020202020204" pitchFamily="34" charset="0"/>
              </a:rPr>
              <a:t>på spel</a:t>
            </a:r>
          </a:p>
        </p:txBody>
      </p:sp>
      <p:sp>
        <p:nvSpPr>
          <p:cNvPr id="3" name="Platshållare för innehåll 2">
            <a:extLst>
              <a:ext uri="{FF2B5EF4-FFF2-40B4-BE49-F238E27FC236}">
                <a16:creationId xmlns:a16="http://schemas.microsoft.com/office/drawing/2014/main" id="{28EAB4B7-2CD5-ED49-F66E-F9C4379F7F78}"/>
              </a:ext>
            </a:extLst>
          </p:cNvPr>
          <p:cNvSpPr>
            <a:spLocks noGrp="1"/>
          </p:cNvSpPr>
          <p:nvPr>
            <p:ph idx="1"/>
          </p:nvPr>
        </p:nvSpPr>
        <p:spPr/>
        <p:txBody>
          <a:bodyPr/>
          <a:lstStyle/>
          <a:p>
            <a:r>
              <a:rPr lang="sv-SE" dirty="0"/>
              <a:t>Schack</a:t>
            </a:r>
          </a:p>
          <a:p>
            <a:r>
              <a:rPr lang="sv-SE" dirty="0"/>
              <a:t>Patiens</a:t>
            </a:r>
          </a:p>
          <a:p>
            <a:r>
              <a:rPr lang="sv-SE" dirty="0"/>
              <a:t>Korsord, </a:t>
            </a:r>
            <a:r>
              <a:rPr lang="sv-SE" dirty="0">
                <a:hlinkClick r:id="rId2"/>
              </a:rPr>
              <a:t>www.kryss.se</a:t>
            </a:r>
            <a:endParaRPr lang="sv-SE" dirty="0"/>
          </a:p>
          <a:p>
            <a:r>
              <a:rPr lang="sv-SE" dirty="0"/>
              <a:t>Brädspel</a:t>
            </a:r>
          </a:p>
          <a:p>
            <a:r>
              <a:rPr lang="sv-SE" dirty="0"/>
              <a:t>Pokemon</a:t>
            </a:r>
          </a:p>
          <a:p>
            <a:r>
              <a:rPr lang="sv-SE" dirty="0"/>
              <a:t>Geocache</a:t>
            </a:r>
          </a:p>
          <a:p>
            <a:r>
              <a:rPr lang="sv-SE" dirty="0"/>
              <a:t>Roliga online </a:t>
            </a:r>
            <a:r>
              <a:rPr lang="sv-SE" dirty="0" err="1"/>
              <a:t>quiz</a:t>
            </a:r>
            <a:r>
              <a:rPr lang="sv-SE" dirty="0"/>
              <a:t> på svenska</a:t>
            </a:r>
          </a:p>
        </p:txBody>
      </p:sp>
    </p:spTree>
    <p:extLst>
      <p:ext uri="{BB962C8B-B14F-4D97-AF65-F5344CB8AC3E}">
        <p14:creationId xmlns:p14="http://schemas.microsoft.com/office/powerpoint/2010/main" val="1165596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635C0C4-FCE2-A58B-F274-BB3EEDD5E98E}"/>
              </a:ext>
            </a:extLst>
          </p:cNvPr>
          <p:cNvSpPr>
            <a:spLocks noGrp="1"/>
          </p:cNvSpPr>
          <p:nvPr>
            <p:ph type="title"/>
          </p:nvPr>
        </p:nvSpPr>
        <p:spPr/>
        <p:txBody>
          <a:bodyPr/>
          <a:lstStyle/>
          <a:p>
            <a:r>
              <a:rPr lang="sv-SE" dirty="0"/>
              <a:t>Mera spel</a:t>
            </a:r>
          </a:p>
        </p:txBody>
      </p:sp>
      <p:sp>
        <p:nvSpPr>
          <p:cNvPr id="3" name="Platshållare för innehåll 2">
            <a:extLst>
              <a:ext uri="{FF2B5EF4-FFF2-40B4-BE49-F238E27FC236}">
                <a16:creationId xmlns:a16="http://schemas.microsoft.com/office/drawing/2014/main" id="{B4B98425-7ADF-39FD-7BE8-616404F808B3}"/>
              </a:ext>
            </a:extLst>
          </p:cNvPr>
          <p:cNvSpPr>
            <a:spLocks noGrp="1"/>
          </p:cNvSpPr>
          <p:nvPr>
            <p:ph idx="1"/>
          </p:nvPr>
        </p:nvSpPr>
        <p:spPr/>
        <p:txBody>
          <a:bodyPr>
            <a:normAutofit fontScale="92500" lnSpcReduction="20000"/>
          </a:bodyPr>
          <a:lstStyle/>
          <a:p>
            <a:pPr algn="l" fontAlgn="base"/>
            <a:r>
              <a:rPr lang="sv-SE" b="0" i="0" dirty="0">
                <a:solidFill>
                  <a:srgbClr val="242424"/>
                </a:solidFill>
                <a:effectLst/>
                <a:latin typeface="Segoe UI" panose="020B0502040204020203" pitchFamily="34" charset="0"/>
              </a:rPr>
              <a:t>Spela bridge mot främmande människor eller </a:t>
            </a:r>
            <a:r>
              <a:rPr lang="sv-SE" b="0" i="0" dirty="0" err="1">
                <a:solidFill>
                  <a:srgbClr val="242424"/>
                </a:solidFill>
                <a:effectLst/>
                <a:latin typeface="Segoe UI" panose="020B0502040204020203" pitchFamily="34" charset="0"/>
              </a:rPr>
              <a:t>teama</a:t>
            </a:r>
            <a:r>
              <a:rPr lang="sv-SE" b="0" i="0" dirty="0">
                <a:solidFill>
                  <a:srgbClr val="242424"/>
                </a:solidFill>
                <a:effectLst/>
                <a:latin typeface="Segoe UI" panose="020B0502040204020203" pitchFamily="34" charset="0"/>
              </a:rPr>
              <a:t> upp med tre kompisar och spela bridge på </a:t>
            </a:r>
            <a:r>
              <a:rPr lang="sv-SE" b="0" i="0" dirty="0">
                <a:solidFill>
                  <a:srgbClr val="242424"/>
                </a:solidFill>
                <a:effectLst/>
                <a:latin typeface="Segoe UI" panose="020B0502040204020203" pitchFamily="34" charset="0"/>
                <a:hlinkClick r:id="rId2"/>
              </a:rPr>
              <a:t>https://www.bridgebase.com/</a:t>
            </a:r>
            <a:br>
              <a:rPr lang="sv-SE" dirty="0">
                <a:solidFill>
                  <a:srgbClr val="242424"/>
                </a:solidFill>
                <a:latin typeface="Segoe UI" panose="020B0502040204020203" pitchFamily="34" charset="0"/>
              </a:rPr>
            </a:br>
            <a:r>
              <a:rPr lang="sv-SE" b="0" i="0" dirty="0">
                <a:solidFill>
                  <a:srgbClr val="242424"/>
                </a:solidFill>
                <a:effectLst/>
                <a:latin typeface="Segoe UI" panose="020B0502040204020203" pitchFamily="34" charset="0"/>
              </a:rPr>
              <a:t>Perfekt när kompisarna finns på olika ställen i tex Sverige.</a:t>
            </a:r>
          </a:p>
          <a:p>
            <a:pPr marL="0" indent="0" algn="l" fontAlgn="base">
              <a:buNone/>
            </a:pPr>
            <a:br>
              <a:rPr lang="sv-SE" b="0" i="0" dirty="0">
                <a:solidFill>
                  <a:srgbClr val="242424"/>
                </a:solidFill>
                <a:effectLst/>
                <a:latin typeface="Segoe UI" panose="020B0502040204020203" pitchFamily="34" charset="0"/>
              </a:rPr>
            </a:br>
            <a:endParaRPr lang="sv-SE" b="0" i="0" dirty="0">
              <a:solidFill>
                <a:srgbClr val="242424"/>
              </a:solidFill>
              <a:effectLst/>
              <a:latin typeface="Segoe UI" panose="020B0502040204020203" pitchFamily="34" charset="0"/>
            </a:endParaRPr>
          </a:p>
          <a:p>
            <a:pPr algn="l" fontAlgn="base"/>
            <a:r>
              <a:rPr lang="sv-SE" b="0" i="0" dirty="0">
                <a:solidFill>
                  <a:srgbClr val="242424"/>
                </a:solidFill>
                <a:effectLst/>
                <a:latin typeface="Segoe UI" panose="020B0502040204020203" pitchFamily="34" charset="0"/>
              </a:rPr>
              <a:t>Spela Sällskapsspel på </a:t>
            </a:r>
            <a:r>
              <a:rPr lang="sv-SE" b="0" i="0" dirty="0">
                <a:solidFill>
                  <a:srgbClr val="242424"/>
                </a:solidFill>
                <a:effectLst/>
                <a:latin typeface="Segoe UI" panose="020B0502040204020203" pitchFamily="34" charset="0"/>
                <a:hlinkClick r:id="rId3" tooltip="https://boardgamearena.com/welcome"/>
              </a:rPr>
              <a:t>https://boardgamearena.com/welcome</a:t>
            </a:r>
            <a:r>
              <a:rPr lang="sv-SE" b="0" i="0" dirty="0">
                <a:solidFill>
                  <a:srgbClr val="242424"/>
                </a:solidFill>
                <a:effectLst/>
                <a:latin typeface="Segoe UI" panose="020B0502040204020203" pitchFamily="34" charset="0"/>
              </a:rPr>
              <a:t>. Det finns </a:t>
            </a:r>
            <a:r>
              <a:rPr lang="sv-SE" b="0" i="0" dirty="0" err="1">
                <a:solidFill>
                  <a:srgbClr val="242424"/>
                </a:solidFill>
                <a:effectLst/>
                <a:latin typeface="Segoe UI" panose="020B0502040204020203" pitchFamily="34" charset="0"/>
              </a:rPr>
              <a:t>bla</a:t>
            </a:r>
            <a:r>
              <a:rPr lang="sv-SE" b="0" i="0" dirty="0">
                <a:solidFill>
                  <a:srgbClr val="242424"/>
                </a:solidFill>
                <a:effectLst/>
                <a:latin typeface="Segoe UI" panose="020B0502040204020203" pitchFamily="34" charset="0"/>
              </a:rPr>
              <a:t> </a:t>
            </a:r>
            <a:r>
              <a:rPr lang="sv-SE" b="0" i="0" dirty="0" err="1">
                <a:solidFill>
                  <a:srgbClr val="242424"/>
                </a:solidFill>
                <a:effectLst/>
                <a:latin typeface="Segoe UI" panose="020B0502040204020203" pitchFamily="34" charset="0"/>
              </a:rPr>
              <a:t>Yatsy</a:t>
            </a:r>
            <a:r>
              <a:rPr lang="sv-SE" b="0" i="0" dirty="0">
                <a:solidFill>
                  <a:srgbClr val="242424"/>
                </a:solidFill>
                <a:effectLst/>
                <a:latin typeface="Segoe UI" panose="020B0502040204020203" pitchFamily="34" charset="0"/>
              </a:rPr>
              <a:t>, Canasta, Carcassonne, </a:t>
            </a:r>
            <a:r>
              <a:rPr lang="sv-SE" b="0" i="0" dirty="0" err="1">
                <a:solidFill>
                  <a:srgbClr val="242424"/>
                </a:solidFill>
                <a:effectLst/>
                <a:latin typeface="Segoe UI" panose="020B0502040204020203" pitchFamily="34" charset="0"/>
              </a:rPr>
              <a:t>Catan</a:t>
            </a:r>
            <a:r>
              <a:rPr lang="sv-SE" b="0" i="0" dirty="0">
                <a:solidFill>
                  <a:srgbClr val="242424"/>
                </a:solidFill>
                <a:effectLst/>
                <a:latin typeface="Segoe UI" panose="020B0502040204020203" pitchFamily="34" charset="0"/>
              </a:rPr>
              <a:t>, Ticket to </a:t>
            </a:r>
            <a:r>
              <a:rPr lang="sv-SE" b="0" i="0" dirty="0" err="1">
                <a:solidFill>
                  <a:srgbClr val="242424"/>
                </a:solidFill>
                <a:effectLst/>
                <a:latin typeface="Segoe UI" panose="020B0502040204020203" pitchFamily="34" charset="0"/>
              </a:rPr>
              <a:t>Ride</a:t>
            </a:r>
            <a:r>
              <a:rPr lang="sv-SE" b="0" i="0" dirty="0">
                <a:solidFill>
                  <a:srgbClr val="242424"/>
                </a:solidFill>
                <a:effectLst/>
                <a:latin typeface="Segoe UI" panose="020B0502040204020203" pitchFamily="34" charset="0"/>
              </a:rPr>
              <a:t> och Fia med knuff (</a:t>
            </a:r>
            <a:r>
              <a:rPr lang="sv-SE" b="0" i="0" dirty="0" err="1">
                <a:solidFill>
                  <a:srgbClr val="242424"/>
                </a:solidFill>
                <a:effectLst/>
                <a:latin typeface="Segoe UI" panose="020B0502040204020203" pitchFamily="34" charset="0"/>
              </a:rPr>
              <a:t>Ludo</a:t>
            </a:r>
            <a:r>
              <a:rPr lang="sv-SE" b="0" i="0" dirty="0">
                <a:solidFill>
                  <a:srgbClr val="242424"/>
                </a:solidFill>
                <a:effectLst/>
                <a:latin typeface="Segoe UI" panose="020B0502040204020203" pitchFamily="34" charset="0"/>
              </a:rPr>
              <a:t>)</a:t>
            </a:r>
          </a:p>
          <a:p>
            <a:pPr marL="0" indent="0" algn="l" fontAlgn="base">
              <a:buNone/>
            </a:pPr>
            <a:br>
              <a:rPr lang="sv-SE" b="0" i="0" dirty="0">
                <a:solidFill>
                  <a:srgbClr val="242424"/>
                </a:solidFill>
                <a:effectLst/>
                <a:latin typeface="Segoe UI" panose="020B0502040204020203" pitchFamily="34" charset="0"/>
              </a:rPr>
            </a:br>
            <a:endParaRPr lang="sv-SE" b="0" i="0" dirty="0">
              <a:solidFill>
                <a:srgbClr val="242424"/>
              </a:solidFill>
              <a:effectLst/>
              <a:latin typeface="Segoe UI" panose="020B0502040204020203" pitchFamily="34" charset="0"/>
            </a:endParaRPr>
          </a:p>
          <a:p>
            <a:pPr algn="l" fontAlgn="base"/>
            <a:r>
              <a:rPr lang="sv-SE" b="0" i="0" dirty="0">
                <a:solidFill>
                  <a:srgbClr val="242424"/>
                </a:solidFill>
                <a:effectLst/>
                <a:latin typeface="Segoe UI" panose="020B0502040204020203" pitchFamily="34" charset="0"/>
              </a:rPr>
              <a:t>-Frågesport om Geografi och flaggor och </a:t>
            </a:r>
            <a:r>
              <a:rPr lang="sv-SE" b="0" i="0" dirty="0" err="1">
                <a:solidFill>
                  <a:srgbClr val="242424"/>
                </a:solidFill>
                <a:effectLst/>
                <a:latin typeface="Segoe UI" panose="020B0502040204020203" pitchFamily="34" charset="0"/>
              </a:rPr>
              <a:t>quiz</a:t>
            </a:r>
            <a:r>
              <a:rPr lang="sv-SE" b="0" i="0" dirty="0">
                <a:solidFill>
                  <a:srgbClr val="242424"/>
                </a:solidFill>
                <a:effectLst/>
                <a:latin typeface="Segoe UI" panose="020B0502040204020203" pitchFamily="34" charset="0"/>
              </a:rPr>
              <a:t> </a:t>
            </a:r>
            <a:r>
              <a:rPr lang="sv-SE" b="0" i="0" dirty="0">
                <a:solidFill>
                  <a:srgbClr val="242424"/>
                </a:solidFill>
                <a:effectLst/>
                <a:latin typeface="Segoe UI" panose="020B0502040204020203" pitchFamily="34" charset="0"/>
                <a:hlinkClick r:id="rId4" tooltip="https://www.seterra.com/sv/"/>
              </a:rPr>
              <a:t>https://www.seterra.com/sv/</a:t>
            </a:r>
            <a:endParaRPr lang="sv-SE" b="0" i="0" dirty="0">
              <a:solidFill>
                <a:srgbClr val="242424"/>
              </a:solidFill>
              <a:effectLst/>
              <a:latin typeface="Segoe UI" panose="020B0502040204020203" pitchFamily="34" charset="0"/>
            </a:endParaRPr>
          </a:p>
          <a:p>
            <a:pPr marL="0" indent="0">
              <a:buNone/>
            </a:pPr>
            <a:endParaRPr lang="sv-SE" dirty="0"/>
          </a:p>
        </p:txBody>
      </p:sp>
    </p:spTree>
    <p:extLst>
      <p:ext uri="{BB962C8B-B14F-4D97-AF65-F5344CB8AC3E}">
        <p14:creationId xmlns:p14="http://schemas.microsoft.com/office/powerpoint/2010/main" val="2021136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48B125-8E77-89FA-8290-39B4CBEEDD1B}"/>
              </a:ext>
            </a:extLst>
          </p:cNvPr>
          <p:cNvSpPr>
            <a:spLocks noGrp="1"/>
          </p:cNvSpPr>
          <p:nvPr>
            <p:ph type="title"/>
          </p:nvPr>
        </p:nvSpPr>
        <p:spPr/>
        <p:txBody>
          <a:bodyPr/>
          <a:lstStyle/>
          <a:p>
            <a:r>
              <a:rPr lang="sv-SE" b="1" dirty="0"/>
              <a:t>Frågesport och Ordlekar</a:t>
            </a:r>
          </a:p>
        </p:txBody>
      </p:sp>
      <p:sp>
        <p:nvSpPr>
          <p:cNvPr id="3" name="Platshållare för innehåll 2">
            <a:extLst>
              <a:ext uri="{FF2B5EF4-FFF2-40B4-BE49-F238E27FC236}">
                <a16:creationId xmlns:a16="http://schemas.microsoft.com/office/drawing/2014/main" id="{683A6BCD-E52E-62A7-BE0C-9963C64C0D0A}"/>
              </a:ext>
            </a:extLst>
          </p:cNvPr>
          <p:cNvSpPr>
            <a:spLocks noGrp="1"/>
          </p:cNvSpPr>
          <p:nvPr>
            <p:ph idx="1"/>
          </p:nvPr>
        </p:nvSpPr>
        <p:spPr/>
        <p:txBody>
          <a:bodyPr>
            <a:normAutofit fontScale="62500" lnSpcReduction="20000"/>
          </a:bodyPr>
          <a:lstStyle/>
          <a:p>
            <a:pPr marL="0" indent="0">
              <a:buNone/>
            </a:pPr>
            <a:endParaRPr lang="sv-SE" dirty="0"/>
          </a:p>
          <a:p>
            <a:pPr marL="0" indent="0">
              <a:buNone/>
            </a:pPr>
            <a:r>
              <a:rPr lang="sv-SE" dirty="0"/>
              <a:t>- **</a:t>
            </a:r>
            <a:r>
              <a:rPr lang="sv-SE" dirty="0" err="1"/>
              <a:t>Quizkampen</a:t>
            </a:r>
            <a:r>
              <a:rPr lang="sv-SE" dirty="0"/>
              <a:t>** – Ett mobilbaserat frågesportspel där spelare utmanar varandra i olika kunskapskategorier. Man spelar turbaserat mot vänner eller slumpmässiga motståndare och försöker få fler rätta svar än sin motståndare.  </a:t>
            </a:r>
          </a:p>
          <a:p>
            <a:pPr marL="0" indent="0">
              <a:buNone/>
            </a:pPr>
            <a:endParaRPr lang="sv-SE" dirty="0"/>
          </a:p>
          <a:p>
            <a:pPr marL="0" indent="0">
              <a:buNone/>
            </a:pPr>
            <a:r>
              <a:rPr lang="sv-SE" dirty="0"/>
              <a:t>- **</a:t>
            </a:r>
            <a:r>
              <a:rPr lang="sv-SE" dirty="0" err="1"/>
              <a:t>Wordle</a:t>
            </a:r>
            <a:r>
              <a:rPr lang="sv-SE" dirty="0"/>
              <a:t>** – Ett ordpusselspel där spelaren har sex försök på sig att gissa ett fembokstavsord. Efter varje gissning får man feedback på vilka bokstäver som är rätt och på rätt plats, samt vilka som är med men på fel plats.  </a:t>
            </a:r>
          </a:p>
          <a:p>
            <a:pPr marL="0" indent="0">
              <a:buNone/>
            </a:pPr>
            <a:endParaRPr lang="sv-SE" dirty="0"/>
          </a:p>
          <a:p>
            <a:pPr marL="0" indent="0">
              <a:buNone/>
            </a:pPr>
            <a:r>
              <a:rPr lang="sv-SE" dirty="0"/>
              <a:t>- **</a:t>
            </a:r>
            <a:r>
              <a:rPr lang="sv-SE" dirty="0" err="1"/>
              <a:t>Wordfeud</a:t>
            </a:r>
            <a:r>
              <a:rPr lang="sv-SE" dirty="0"/>
              <a:t>** – Ett digitalt </a:t>
            </a:r>
            <a:r>
              <a:rPr lang="sv-SE" dirty="0" err="1"/>
              <a:t>Scrabble</a:t>
            </a:r>
            <a:r>
              <a:rPr lang="sv-SE" dirty="0"/>
              <a:t>-liknande </a:t>
            </a:r>
            <a:r>
              <a:rPr lang="sv-SE" dirty="0" err="1"/>
              <a:t>ordspel</a:t>
            </a:r>
            <a:r>
              <a:rPr lang="sv-SE" dirty="0"/>
              <a:t> där spelare placerar bokstäver på en spelplan för att bilda ord och få poäng. Man kan spela mot vänner eller slumpmässiga motståndare, och strategin ligger i att placera ord på bonusrutor för att maximera poängen.  </a:t>
            </a:r>
          </a:p>
          <a:p>
            <a:pPr marL="0" indent="0">
              <a:buNone/>
            </a:pPr>
            <a:endParaRPr lang="sv-SE" dirty="0"/>
          </a:p>
          <a:p>
            <a:pPr marL="0" indent="0">
              <a:buNone/>
            </a:pPr>
            <a:r>
              <a:rPr lang="sv-SE" dirty="0"/>
              <a:t>- **</a:t>
            </a:r>
            <a:r>
              <a:rPr lang="sv-SE" dirty="0" err="1"/>
              <a:t>Primetime</a:t>
            </a:r>
            <a:r>
              <a:rPr lang="sv-SE" dirty="0"/>
              <a:t>** – En direktsänd frågesport-</a:t>
            </a:r>
            <a:r>
              <a:rPr lang="sv-SE" dirty="0" err="1"/>
              <a:t>app</a:t>
            </a:r>
            <a:r>
              <a:rPr lang="sv-SE" dirty="0"/>
              <a:t> där spelare deltar i en livesänd </a:t>
            </a:r>
            <a:r>
              <a:rPr lang="sv-SE" dirty="0" err="1"/>
              <a:t>quiz</a:t>
            </a:r>
            <a:r>
              <a:rPr lang="sv-SE" dirty="0"/>
              <a:t> med flervalsfrågor. Alla spelar samtidigt, och de som svarar rätt på alla frågor har chans att vinna prispengar.  </a:t>
            </a:r>
          </a:p>
          <a:p>
            <a:pPr marL="0" indent="0">
              <a:buNone/>
            </a:pPr>
            <a:endParaRPr lang="sv-SE" dirty="0"/>
          </a:p>
        </p:txBody>
      </p:sp>
    </p:spTree>
    <p:extLst>
      <p:ext uri="{BB962C8B-B14F-4D97-AF65-F5344CB8AC3E}">
        <p14:creationId xmlns:p14="http://schemas.microsoft.com/office/powerpoint/2010/main" val="3853543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68D75E-25AD-209A-7A7B-BDE302F76B3D}"/>
              </a:ext>
            </a:extLst>
          </p:cNvPr>
          <p:cNvSpPr>
            <a:spLocks noGrp="1"/>
          </p:cNvSpPr>
          <p:nvPr>
            <p:ph type="title"/>
          </p:nvPr>
        </p:nvSpPr>
        <p:spPr/>
        <p:txBody>
          <a:bodyPr/>
          <a:lstStyle/>
          <a:p>
            <a:r>
              <a:rPr lang="sv-SE" sz="4400" b="1" kern="100" dirty="0">
                <a:effectLst/>
                <a:latin typeface="Calibri" panose="020F0502020204030204" pitchFamily="34" charset="0"/>
                <a:ea typeface="Calibri" panose="020F0502020204030204" pitchFamily="34" charset="0"/>
                <a:cs typeface="Times New Roman" panose="02020603050405020304" pitchFamily="18" charset="0"/>
              </a:rPr>
              <a:t>Pusselspel (Gratis &amp; Demo)</a:t>
            </a:r>
            <a:br>
              <a:rPr lang="sv-SE" sz="44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5DF11753-B170-13CA-14BC-8C4B76634010}"/>
              </a:ext>
            </a:extLst>
          </p:cNvPr>
          <p:cNvSpPr>
            <a:spLocks noGrp="1"/>
          </p:cNvSpPr>
          <p:nvPr>
            <p:ph idx="1"/>
          </p:nvPr>
        </p:nvSpPr>
        <p:spPr/>
        <p:txBody>
          <a:bodyPr>
            <a:normAutofit fontScale="92500" lnSpcReduction="10000"/>
          </a:bodyPr>
          <a:lstStyle/>
          <a:p>
            <a:pPr>
              <a:lnSpc>
                <a:spcPct val="107000"/>
              </a:lnSpc>
              <a:spcAft>
                <a:spcPts val="800"/>
              </a:spcAft>
            </a:pPr>
            <a:r>
              <a:rPr lang="sv-SE" sz="3200" b="1" kern="100" dirty="0" err="1">
                <a:effectLst/>
                <a:latin typeface="Calibri" panose="020F0502020204030204" pitchFamily="34" charset="0"/>
                <a:ea typeface="Calibri" panose="020F0502020204030204" pitchFamily="34" charset="0"/>
                <a:cs typeface="Times New Roman" panose="02020603050405020304" pitchFamily="18" charset="0"/>
              </a:rPr>
              <a:t>Tetris</a:t>
            </a: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 99</a:t>
            </a:r>
            <a:r>
              <a:rPr lang="sv-SE" sz="32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3200" i="1" kern="100" dirty="0">
                <a:effectLst/>
                <a:latin typeface="Calibri" panose="020F0502020204030204" pitchFamily="34" charset="0"/>
                <a:ea typeface="Calibri" panose="020F0502020204030204" pitchFamily="34" charset="0"/>
                <a:cs typeface="Times New Roman" panose="02020603050405020304" pitchFamily="18" charset="0"/>
              </a:rPr>
              <a:t>Nintendo Switch</a:t>
            </a:r>
            <a:r>
              <a:rPr lang="sv-SE" sz="3200" kern="100" dirty="0">
                <a:effectLst/>
                <a:latin typeface="Calibri" panose="020F0502020204030204" pitchFamily="34" charset="0"/>
                <a:ea typeface="Calibri" panose="020F0502020204030204" pitchFamily="34" charset="0"/>
                <a:cs typeface="Times New Roman" panose="02020603050405020304" pitchFamily="18" charset="0"/>
              </a:rPr>
              <a:t>) – </a:t>
            </a:r>
            <a:r>
              <a:rPr lang="sv-SE" sz="3200" kern="100" dirty="0" err="1">
                <a:effectLst/>
                <a:latin typeface="Calibri" panose="020F0502020204030204" pitchFamily="34" charset="0"/>
                <a:ea typeface="Calibri" panose="020F0502020204030204" pitchFamily="34" charset="0"/>
                <a:cs typeface="Times New Roman" panose="02020603050405020304" pitchFamily="18" charset="0"/>
              </a:rPr>
              <a:t>Battle</a:t>
            </a:r>
            <a:r>
              <a:rPr lang="sv-SE" sz="32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3200" kern="100" dirty="0" err="1">
                <a:effectLst/>
                <a:latin typeface="Calibri" panose="020F0502020204030204" pitchFamily="34" charset="0"/>
                <a:ea typeface="Calibri" panose="020F0502020204030204" pitchFamily="34" charset="0"/>
                <a:cs typeface="Times New Roman" panose="02020603050405020304" pitchFamily="18" charset="0"/>
              </a:rPr>
              <a:t>royale</a:t>
            </a:r>
            <a:r>
              <a:rPr lang="sv-SE" sz="3200" kern="100" dirty="0">
                <a:effectLst/>
                <a:latin typeface="Calibri" panose="020F0502020204030204" pitchFamily="34" charset="0"/>
                <a:ea typeface="Calibri" panose="020F0502020204030204" pitchFamily="34" charset="0"/>
                <a:cs typeface="Times New Roman" panose="02020603050405020304" pitchFamily="18" charset="0"/>
              </a:rPr>
              <a:t>-version av </a:t>
            </a:r>
            <a:r>
              <a:rPr lang="sv-SE" sz="3200" kern="100" dirty="0" err="1">
                <a:effectLst/>
                <a:latin typeface="Calibri" panose="020F0502020204030204" pitchFamily="34" charset="0"/>
                <a:ea typeface="Calibri" panose="020F0502020204030204" pitchFamily="34" charset="0"/>
                <a:cs typeface="Times New Roman" panose="02020603050405020304" pitchFamily="18" charset="0"/>
              </a:rPr>
              <a:t>Tetris</a:t>
            </a:r>
            <a:endParaRPr lang="sv-SE" sz="3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SzPts val="1000"/>
              <a:tabLst>
                <a:tab pos="457200" algn="l"/>
              </a:tabLst>
            </a:pP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Candy </a:t>
            </a:r>
            <a:r>
              <a:rPr lang="sv-SE" sz="3200" b="1" kern="100" dirty="0" err="1">
                <a:effectLst/>
                <a:latin typeface="Calibri" panose="020F0502020204030204" pitchFamily="34" charset="0"/>
                <a:ea typeface="Calibri" panose="020F0502020204030204" pitchFamily="34" charset="0"/>
                <a:cs typeface="Times New Roman" panose="02020603050405020304" pitchFamily="18" charset="0"/>
              </a:rPr>
              <a:t>Crush</a:t>
            </a: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 Saga (</a:t>
            </a:r>
            <a:r>
              <a:rPr lang="sv-SE" sz="3200" b="1" i="1" kern="100" dirty="0">
                <a:effectLst/>
                <a:latin typeface="Calibri" panose="020F0502020204030204" pitchFamily="34" charset="0"/>
                <a:ea typeface="Calibri" panose="020F0502020204030204" pitchFamily="34" charset="0"/>
                <a:cs typeface="Times New Roman" panose="02020603050405020304" pitchFamily="18" charset="0"/>
              </a:rPr>
              <a:t>Mobil</a:t>
            </a: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 – Populärt matcha-tre-spel</a:t>
            </a:r>
          </a:p>
          <a:p>
            <a:pPr>
              <a:lnSpc>
                <a:spcPct val="107000"/>
              </a:lnSpc>
              <a:spcAft>
                <a:spcPts val="800"/>
              </a:spcAft>
              <a:buSzPts val="1000"/>
              <a:tabLst>
                <a:tab pos="457200" algn="l"/>
              </a:tabLst>
            </a:pP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Monument </a:t>
            </a:r>
            <a:r>
              <a:rPr lang="sv-SE" sz="3200" b="1" kern="100" dirty="0" err="1">
                <a:effectLst/>
                <a:latin typeface="Calibri" panose="020F0502020204030204" pitchFamily="34" charset="0"/>
                <a:ea typeface="Calibri" panose="020F0502020204030204" pitchFamily="34" charset="0"/>
                <a:cs typeface="Times New Roman" panose="02020603050405020304" pitchFamily="18" charset="0"/>
              </a:rPr>
              <a:t>Valley</a:t>
            </a: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 2 (Gratis demo) (</a:t>
            </a:r>
            <a:r>
              <a:rPr lang="sv-SE" sz="3200" b="1" i="1" kern="100" dirty="0">
                <a:effectLst/>
                <a:latin typeface="Calibri" panose="020F0502020204030204" pitchFamily="34" charset="0"/>
                <a:ea typeface="Calibri" panose="020F0502020204030204" pitchFamily="34" charset="0"/>
                <a:cs typeface="Times New Roman" panose="02020603050405020304" pitchFamily="18" charset="0"/>
              </a:rPr>
              <a:t>Mobil</a:t>
            </a: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 – Unikt pusselspel med vackra miljöer</a:t>
            </a:r>
          </a:p>
          <a:p>
            <a:pPr>
              <a:lnSpc>
                <a:spcPct val="107000"/>
              </a:lnSpc>
              <a:spcAft>
                <a:spcPts val="800"/>
              </a:spcAft>
              <a:buSzPts val="1000"/>
              <a:tabLst>
                <a:tab pos="457200" algn="l"/>
              </a:tabLst>
            </a:pP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Portal (Gratis demo) (</a:t>
            </a:r>
            <a:r>
              <a:rPr lang="sv-SE" sz="3200" b="1" i="1" kern="100" dirty="0">
                <a:effectLst/>
                <a:latin typeface="Calibri" panose="020F0502020204030204" pitchFamily="34" charset="0"/>
                <a:ea typeface="Calibri" panose="020F0502020204030204" pitchFamily="34" charset="0"/>
                <a:cs typeface="Times New Roman" panose="02020603050405020304" pitchFamily="18" charset="0"/>
              </a:rPr>
              <a:t>PC</a:t>
            </a: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 – Fysikbaserat pusseläventyr</a:t>
            </a:r>
          </a:p>
          <a:p>
            <a:pPr>
              <a:lnSpc>
                <a:spcPct val="107000"/>
              </a:lnSpc>
              <a:spcAft>
                <a:spcPts val="800"/>
              </a:spcAft>
              <a:buSzPts val="1000"/>
              <a:tabLst>
                <a:tab pos="457200" algn="l"/>
              </a:tabLst>
            </a:pP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The </a:t>
            </a:r>
            <a:r>
              <a:rPr lang="sv-SE" sz="3200" b="1" kern="100" dirty="0" err="1">
                <a:effectLst/>
                <a:latin typeface="Calibri" panose="020F0502020204030204" pitchFamily="34" charset="0"/>
                <a:ea typeface="Calibri" panose="020F0502020204030204" pitchFamily="34" charset="0"/>
                <a:cs typeface="Times New Roman" panose="02020603050405020304" pitchFamily="18" charset="0"/>
              </a:rPr>
              <a:t>Witness</a:t>
            </a: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 (Gratis demo) (</a:t>
            </a:r>
            <a:r>
              <a:rPr lang="sv-SE" sz="3200" b="1" i="1" kern="100" dirty="0">
                <a:effectLst/>
                <a:latin typeface="Calibri" panose="020F0502020204030204" pitchFamily="34" charset="0"/>
                <a:ea typeface="Calibri" panose="020F0502020204030204" pitchFamily="34" charset="0"/>
                <a:cs typeface="Times New Roman" panose="02020603050405020304" pitchFamily="18" charset="0"/>
              </a:rPr>
              <a:t>PC, PS4</a:t>
            </a:r>
            <a:r>
              <a:rPr lang="sv-SE" sz="3200" b="1" kern="100" dirty="0">
                <a:effectLst/>
                <a:latin typeface="Calibri" panose="020F0502020204030204" pitchFamily="34" charset="0"/>
                <a:ea typeface="Calibri" panose="020F0502020204030204" pitchFamily="34" charset="0"/>
                <a:cs typeface="Times New Roman" panose="02020603050405020304" pitchFamily="18" charset="0"/>
              </a:rPr>
              <a:t>) – Kluriga labyrinter i en öppen värld</a:t>
            </a:r>
          </a:p>
          <a:p>
            <a:endParaRPr lang="sv-SE" dirty="0"/>
          </a:p>
        </p:txBody>
      </p:sp>
    </p:spTree>
    <p:extLst>
      <p:ext uri="{BB962C8B-B14F-4D97-AF65-F5344CB8AC3E}">
        <p14:creationId xmlns:p14="http://schemas.microsoft.com/office/powerpoint/2010/main" val="1421099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283E9C-4810-E7A2-FE2F-DA43F5615991}"/>
              </a:ext>
            </a:extLst>
          </p:cNvPr>
          <p:cNvSpPr>
            <a:spLocks noGrp="1"/>
          </p:cNvSpPr>
          <p:nvPr>
            <p:ph type="title"/>
          </p:nvPr>
        </p:nvSpPr>
        <p:spPr/>
        <p:txBody>
          <a:bodyPr>
            <a:normAutofit/>
          </a:bodyPr>
          <a:lstStyle/>
          <a:p>
            <a:r>
              <a:rPr lang="sv-SE" b="1" kern="100" dirty="0">
                <a:effectLst/>
                <a:latin typeface="Calibri" panose="020F0502020204030204" pitchFamily="34" charset="0"/>
                <a:ea typeface="Calibri" panose="020F0502020204030204" pitchFamily="34" charset="0"/>
                <a:cs typeface="Times New Roman" panose="02020603050405020304" pitchFamily="18" charset="0"/>
              </a:rPr>
              <a:t>Plattformsspel (Gratis &amp; Demo)</a:t>
            </a:r>
            <a:endParaRPr lang="sv-SE" dirty="0"/>
          </a:p>
        </p:txBody>
      </p:sp>
      <p:sp>
        <p:nvSpPr>
          <p:cNvPr id="3" name="Platshållare för innehåll 2">
            <a:extLst>
              <a:ext uri="{FF2B5EF4-FFF2-40B4-BE49-F238E27FC236}">
                <a16:creationId xmlns:a16="http://schemas.microsoft.com/office/drawing/2014/main" id="{44FAE26C-8D30-485C-AD31-8C4FEE8B4C90}"/>
              </a:ext>
            </a:extLst>
          </p:cNvPr>
          <p:cNvSpPr>
            <a:spLocks noGrp="1"/>
          </p:cNvSpPr>
          <p:nvPr>
            <p:ph idx="1"/>
          </p:nvPr>
        </p:nvSpPr>
        <p:spPr/>
        <p:txBody>
          <a:bodyPr>
            <a:normAutofit fontScale="92500" lnSpcReduction="1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a:effectLst/>
                <a:latin typeface="Calibri" panose="020F0502020204030204" pitchFamily="34" charset="0"/>
                <a:ea typeface="Calibri" panose="020F0502020204030204" pitchFamily="34" charset="0"/>
                <a:cs typeface="Times New Roman" panose="02020603050405020304" pitchFamily="18" charset="0"/>
              </a:rPr>
              <a:t>Celeste Classic</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Webbläsare</a:t>
            </a:r>
            <a:r>
              <a:rPr lang="sv-SE" kern="100" dirty="0">
                <a:effectLst/>
                <a:latin typeface="Calibri" panose="020F0502020204030204" pitchFamily="34" charset="0"/>
                <a:ea typeface="Calibri" panose="020F0502020204030204" pitchFamily="34" charset="0"/>
                <a:cs typeface="Times New Roman" panose="02020603050405020304" pitchFamily="18" charset="0"/>
              </a:rPr>
              <a:t>) – Gratis version av det populära spelet Celeste.</a:t>
            </a: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a:effectLst/>
                <a:latin typeface="Calibri" panose="020F0502020204030204" pitchFamily="34" charset="0"/>
                <a:ea typeface="Calibri" panose="020F0502020204030204" pitchFamily="34" charset="0"/>
                <a:cs typeface="Times New Roman" panose="02020603050405020304" pitchFamily="18" charset="0"/>
              </a:rPr>
              <a:t>Super Mario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Run</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Mobil, gratis demo</a:t>
            </a:r>
            <a:r>
              <a:rPr lang="sv-SE" kern="100" dirty="0">
                <a:effectLst/>
                <a:latin typeface="Calibri" panose="020F0502020204030204" pitchFamily="34" charset="0"/>
                <a:ea typeface="Calibri" panose="020F0502020204030204" pitchFamily="34" charset="0"/>
                <a:cs typeface="Times New Roman" panose="02020603050405020304" pitchFamily="18" charset="0"/>
              </a:rPr>
              <a:t>) – Spring och hoppa genom Mario-världen.</a:t>
            </a: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Hollow</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Knight (Gratis demo)</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 Switch</a:t>
            </a:r>
            <a:r>
              <a:rPr lang="sv-SE" kern="100" dirty="0">
                <a:effectLst/>
                <a:latin typeface="Calibri" panose="020F0502020204030204" pitchFamily="34" charset="0"/>
                <a:ea typeface="Calibri" panose="020F0502020204030204" pitchFamily="34" charset="0"/>
                <a:cs typeface="Times New Roman" panose="02020603050405020304" pitchFamily="18" charset="0"/>
              </a:rPr>
              <a:t>) – Utforska en magisk värld full av hemligheter.</a:t>
            </a: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Rayman</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Adventures</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Mobil</a:t>
            </a:r>
            <a:r>
              <a:rPr lang="sv-SE" kern="100" dirty="0">
                <a:effectLst/>
                <a:latin typeface="Calibri" panose="020F0502020204030204" pitchFamily="34" charset="0"/>
                <a:ea typeface="Calibri" panose="020F0502020204030204" pitchFamily="34" charset="0"/>
                <a:cs typeface="Times New Roman" panose="02020603050405020304" pitchFamily="18" charset="0"/>
              </a:rPr>
              <a:t>) – Gratis </a:t>
            </a:r>
            <a:r>
              <a:rPr lang="sv-SE" kern="100" dirty="0" err="1">
                <a:effectLst/>
                <a:latin typeface="Calibri" panose="020F0502020204030204" pitchFamily="34" charset="0"/>
                <a:ea typeface="Calibri" panose="020F0502020204030204" pitchFamily="34" charset="0"/>
                <a:cs typeface="Times New Roman" panose="02020603050405020304" pitchFamily="18" charset="0"/>
              </a:rPr>
              <a:t>Rayman</a:t>
            </a:r>
            <a:r>
              <a:rPr lang="sv-SE" kern="100" dirty="0">
                <a:effectLst/>
                <a:latin typeface="Calibri" panose="020F0502020204030204" pitchFamily="34" charset="0"/>
                <a:ea typeface="Calibri" panose="020F0502020204030204" pitchFamily="34" charset="0"/>
                <a:cs typeface="Times New Roman" panose="02020603050405020304" pitchFamily="18" charset="0"/>
              </a:rPr>
              <a:t>-plattformsspel.</a:t>
            </a: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Sonic</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Dash</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Mobil</a:t>
            </a:r>
            <a:r>
              <a:rPr lang="sv-SE" kern="100" dirty="0">
                <a:effectLst/>
                <a:latin typeface="Calibri" panose="020F0502020204030204" pitchFamily="34" charset="0"/>
                <a:ea typeface="Calibri" panose="020F0502020204030204" pitchFamily="34" charset="0"/>
                <a:cs typeface="Times New Roman" panose="02020603050405020304" pitchFamily="18" charset="0"/>
              </a:rPr>
              <a:t>) – </a:t>
            </a:r>
            <a:r>
              <a:rPr lang="sv-SE" kern="100" dirty="0" err="1">
                <a:effectLst/>
                <a:latin typeface="Calibri" panose="020F0502020204030204" pitchFamily="34" charset="0"/>
                <a:ea typeface="Calibri" panose="020F0502020204030204" pitchFamily="34" charset="0"/>
                <a:cs typeface="Times New Roman" panose="02020603050405020304" pitchFamily="18" charset="0"/>
              </a:rPr>
              <a:t>Sonic</a:t>
            </a:r>
            <a:r>
              <a:rPr lang="sv-SE" kern="100" dirty="0">
                <a:effectLst/>
                <a:latin typeface="Calibri" panose="020F0502020204030204" pitchFamily="34" charset="0"/>
                <a:ea typeface="Calibri" panose="020F0502020204030204" pitchFamily="34" charset="0"/>
                <a:cs typeface="Times New Roman" panose="02020603050405020304" pitchFamily="18" charset="0"/>
              </a:rPr>
              <a:t> i ett </a:t>
            </a:r>
            <a:r>
              <a:rPr lang="sv-SE" kern="100" dirty="0" err="1">
                <a:effectLst/>
                <a:latin typeface="Calibri" panose="020F0502020204030204" pitchFamily="34" charset="0"/>
                <a:ea typeface="Calibri" panose="020F0502020204030204" pitchFamily="34" charset="0"/>
                <a:cs typeface="Times New Roman" panose="02020603050405020304" pitchFamily="18" charset="0"/>
              </a:rPr>
              <a:t>endless</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kern="100" dirty="0" err="1">
                <a:effectLst/>
                <a:latin typeface="Calibri" panose="020F0502020204030204" pitchFamily="34" charset="0"/>
                <a:ea typeface="Calibri" panose="020F0502020204030204" pitchFamily="34" charset="0"/>
                <a:cs typeface="Times New Roman" panose="02020603050405020304" pitchFamily="18" charset="0"/>
              </a:rPr>
              <a:t>runner</a:t>
            </a:r>
            <a:r>
              <a:rPr lang="sv-SE" kern="100" dirty="0">
                <a:effectLst/>
                <a:latin typeface="Calibri" panose="020F0502020204030204" pitchFamily="34" charset="0"/>
                <a:ea typeface="Calibri" panose="020F0502020204030204" pitchFamily="34" charset="0"/>
                <a:cs typeface="Times New Roman" panose="02020603050405020304" pitchFamily="18" charset="0"/>
              </a:rPr>
              <a:t>-spel.</a:t>
            </a:r>
          </a:p>
          <a:p>
            <a:endParaRPr lang="sv-SE" dirty="0"/>
          </a:p>
        </p:txBody>
      </p:sp>
    </p:spTree>
    <p:extLst>
      <p:ext uri="{BB962C8B-B14F-4D97-AF65-F5344CB8AC3E}">
        <p14:creationId xmlns:p14="http://schemas.microsoft.com/office/powerpoint/2010/main" val="2750013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176C3FE-96E9-4C8C-94D2-88C97A4200AB}"/>
              </a:ext>
            </a:extLst>
          </p:cNvPr>
          <p:cNvSpPr>
            <a:spLocks noGrp="1"/>
          </p:cNvSpPr>
          <p:nvPr>
            <p:ph type="title"/>
          </p:nvPr>
        </p:nvSpPr>
        <p:spPr/>
        <p:txBody>
          <a:bodyPr/>
          <a:lstStyle/>
          <a:p>
            <a:r>
              <a:rPr lang="sv-SE" sz="4400" b="1" dirty="0">
                <a:effectLst/>
                <a:latin typeface="Calibri" panose="020F0502020204030204" pitchFamily="34" charset="0"/>
                <a:ea typeface="Calibri" panose="020F0502020204030204" pitchFamily="34" charset="0"/>
                <a:cs typeface="Times New Roman" panose="02020603050405020304" pitchFamily="18" charset="0"/>
              </a:rPr>
              <a:t>Action- och äventyrsspel (Gratis &amp; Demo)</a:t>
            </a:r>
            <a:endParaRPr lang="sv-SE" dirty="0"/>
          </a:p>
        </p:txBody>
      </p:sp>
      <p:sp>
        <p:nvSpPr>
          <p:cNvPr id="3" name="Platshållare för innehåll 2">
            <a:extLst>
              <a:ext uri="{FF2B5EF4-FFF2-40B4-BE49-F238E27FC236}">
                <a16:creationId xmlns:a16="http://schemas.microsoft.com/office/drawing/2014/main" id="{1352A2D2-FF97-3C9F-FE22-E8B910102237}"/>
              </a:ext>
            </a:extLst>
          </p:cNvPr>
          <p:cNvSpPr>
            <a:spLocks noGrp="1"/>
          </p:cNvSpPr>
          <p:nvPr>
            <p:ph idx="1"/>
          </p:nvPr>
        </p:nvSpPr>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Genshin</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Impact</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 PS4, Mobil</a:t>
            </a:r>
            <a:r>
              <a:rPr lang="sv-SE" kern="100" dirty="0">
                <a:effectLst/>
                <a:latin typeface="Calibri" panose="020F0502020204030204" pitchFamily="34" charset="0"/>
                <a:ea typeface="Calibri" panose="020F0502020204030204" pitchFamily="34" charset="0"/>
                <a:cs typeface="Times New Roman" panose="02020603050405020304" pitchFamily="18" charset="0"/>
              </a:rPr>
              <a:t>) – Stort </a:t>
            </a:r>
            <a:r>
              <a:rPr lang="sv-SE" kern="100" dirty="0" err="1">
                <a:effectLst/>
                <a:latin typeface="Calibri" panose="020F0502020204030204" pitchFamily="34" charset="0"/>
                <a:ea typeface="Calibri" panose="020F0502020204030204" pitchFamily="34" charset="0"/>
                <a:cs typeface="Times New Roman" panose="02020603050405020304" pitchFamily="18" charset="0"/>
              </a:rPr>
              <a:t>open-world</a:t>
            </a:r>
            <a:r>
              <a:rPr lang="sv-SE" kern="100" dirty="0">
                <a:effectLst/>
                <a:latin typeface="Calibri" panose="020F0502020204030204" pitchFamily="34" charset="0"/>
                <a:ea typeface="Calibri" panose="020F0502020204030204" pitchFamily="34" charset="0"/>
                <a:cs typeface="Times New Roman" panose="02020603050405020304" pitchFamily="18" charset="0"/>
              </a:rPr>
              <a:t> action-RPG.</a:t>
            </a: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Dauntless</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 PS4, Xbox, Switch</a:t>
            </a:r>
            <a:r>
              <a:rPr lang="sv-SE" kern="100" dirty="0">
                <a:effectLst/>
                <a:latin typeface="Calibri" panose="020F0502020204030204" pitchFamily="34" charset="0"/>
                <a:ea typeface="Calibri" panose="020F0502020204030204" pitchFamily="34" charset="0"/>
                <a:cs typeface="Times New Roman" panose="02020603050405020304" pitchFamily="18" charset="0"/>
              </a:rPr>
              <a:t>) – Monsterjakt likt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Monster Hunter</a:t>
            </a:r>
            <a:r>
              <a:rPr lang="sv-SE"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Warframe</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 PS4, Xbox, Switch</a:t>
            </a:r>
            <a:r>
              <a:rPr lang="sv-SE" kern="100" dirty="0">
                <a:effectLst/>
                <a:latin typeface="Calibri" panose="020F0502020204030204" pitchFamily="34" charset="0"/>
                <a:ea typeface="Calibri" panose="020F0502020204030204" pitchFamily="34" charset="0"/>
                <a:cs typeface="Times New Roman" panose="02020603050405020304" pitchFamily="18" charset="0"/>
              </a:rPr>
              <a:t>) – </a:t>
            </a:r>
            <a:r>
              <a:rPr lang="sv-SE" kern="100" dirty="0" err="1">
                <a:effectLst/>
                <a:latin typeface="Calibri" panose="020F0502020204030204" pitchFamily="34" charset="0"/>
                <a:ea typeface="Calibri" panose="020F0502020204030204" pitchFamily="34" charset="0"/>
                <a:cs typeface="Times New Roman" panose="02020603050405020304" pitchFamily="18" charset="0"/>
              </a:rPr>
              <a:t>Sci</a:t>
            </a:r>
            <a:r>
              <a:rPr lang="sv-SE" kern="100" dirty="0">
                <a:effectLst/>
                <a:latin typeface="Calibri" panose="020F0502020204030204" pitchFamily="34" charset="0"/>
                <a:ea typeface="Calibri" panose="020F0502020204030204" pitchFamily="34" charset="0"/>
                <a:cs typeface="Times New Roman" panose="02020603050405020304" pitchFamily="18" charset="0"/>
              </a:rPr>
              <a:t>-fi-action med </a:t>
            </a:r>
            <a:r>
              <a:rPr lang="sv-SE" kern="100" dirty="0" err="1">
                <a:effectLst/>
                <a:latin typeface="Calibri" panose="020F0502020204030204" pitchFamily="34" charset="0"/>
                <a:ea typeface="Calibri" panose="020F0502020204030204" pitchFamily="34" charset="0"/>
                <a:cs typeface="Times New Roman" panose="02020603050405020304" pitchFamily="18" charset="0"/>
              </a:rPr>
              <a:t>ninjor</a:t>
            </a:r>
            <a:r>
              <a:rPr lang="sv-SE" kern="100" dirty="0">
                <a:effectLst/>
                <a:latin typeface="Calibri" panose="020F0502020204030204" pitchFamily="34" charset="0"/>
                <a:ea typeface="Calibri" panose="020F0502020204030204" pitchFamily="34" charset="0"/>
                <a:cs typeface="Times New Roman" panose="02020603050405020304" pitchFamily="18" charset="0"/>
              </a:rPr>
              <a:t> i rymden.</a:t>
            </a: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a:effectLst/>
                <a:latin typeface="Calibri" panose="020F0502020204030204" pitchFamily="34" charset="0"/>
                <a:ea typeface="Calibri" panose="020F0502020204030204" pitchFamily="34" charset="0"/>
                <a:cs typeface="Times New Roman" panose="02020603050405020304" pitchFamily="18" charset="0"/>
              </a:rPr>
              <a:t>Destiny 2 (Gratis version)</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 PS4, Xbox</a:t>
            </a:r>
            <a:r>
              <a:rPr lang="sv-SE" kern="100" dirty="0">
                <a:effectLst/>
                <a:latin typeface="Calibri" panose="020F0502020204030204" pitchFamily="34" charset="0"/>
                <a:ea typeface="Calibri" panose="020F0502020204030204" pitchFamily="34" charset="0"/>
                <a:cs typeface="Times New Roman" panose="02020603050405020304" pitchFamily="18" charset="0"/>
              </a:rPr>
              <a:t>) – FPS med </a:t>
            </a:r>
            <a:r>
              <a:rPr lang="sv-SE" kern="100" dirty="0" err="1">
                <a:effectLst/>
                <a:latin typeface="Calibri" panose="020F0502020204030204" pitchFamily="34" charset="0"/>
                <a:ea typeface="Calibri" panose="020F0502020204030204" pitchFamily="34" charset="0"/>
                <a:cs typeface="Times New Roman" panose="02020603050405020304" pitchFamily="18" charset="0"/>
              </a:rPr>
              <a:t>sci</a:t>
            </a:r>
            <a:r>
              <a:rPr lang="sv-SE" kern="100" dirty="0">
                <a:effectLst/>
                <a:latin typeface="Calibri" panose="020F0502020204030204" pitchFamily="34" charset="0"/>
                <a:ea typeface="Calibri" panose="020F0502020204030204" pitchFamily="34" charset="0"/>
                <a:cs typeface="Times New Roman" panose="02020603050405020304" pitchFamily="18" charset="0"/>
              </a:rPr>
              <a:t>-fi-tema och stora världar.</a:t>
            </a: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a:effectLst/>
                <a:latin typeface="Calibri" panose="020F0502020204030204" pitchFamily="34" charset="0"/>
                <a:ea typeface="Calibri" panose="020F0502020204030204" pitchFamily="34" charset="0"/>
                <a:cs typeface="Times New Roman" panose="02020603050405020304" pitchFamily="18" charset="0"/>
              </a:rPr>
              <a:t>The Legend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Zelda</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Breath</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the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Wild</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(Gratis demo)</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Switch</a:t>
            </a:r>
            <a:r>
              <a:rPr lang="sv-SE" kern="100" dirty="0">
                <a:effectLst/>
                <a:latin typeface="Calibri" panose="020F0502020204030204" pitchFamily="34" charset="0"/>
                <a:ea typeface="Calibri" panose="020F0502020204030204" pitchFamily="34" charset="0"/>
                <a:cs typeface="Times New Roman" panose="02020603050405020304" pitchFamily="18" charset="0"/>
              </a:rPr>
              <a:t>) – Prova spelet innan köp.</a:t>
            </a:r>
          </a:p>
          <a:p>
            <a:endParaRPr lang="sv-SE" dirty="0"/>
          </a:p>
        </p:txBody>
      </p:sp>
    </p:spTree>
    <p:extLst>
      <p:ext uri="{BB962C8B-B14F-4D97-AF65-F5344CB8AC3E}">
        <p14:creationId xmlns:p14="http://schemas.microsoft.com/office/powerpoint/2010/main" val="3699998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040BD1-D1EC-932F-9F8A-96D134E35FD0}"/>
              </a:ext>
            </a:extLst>
          </p:cNvPr>
          <p:cNvSpPr>
            <a:spLocks noGrp="1"/>
          </p:cNvSpPr>
          <p:nvPr>
            <p:ph type="title"/>
          </p:nvPr>
        </p:nvSpPr>
        <p:spPr/>
        <p:txBody>
          <a:bodyPr>
            <a:normAutofit/>
          </a:bodyPr>
          <a:lstStyle/>
          <a:p>
            <a:r>
              <a:rPr lang="sv-SE" b="1" dirty="0">
                <a:effectLst/>
                <a:latin typeface="Calibri" panose="020F0502020204030204" pitchFamily="34" charset="0"/>
                <a:ea typeface="Calibri" panose="020F0502020204030204" pitchFamily="34" charset="0"/>
                <a:cs typeface="Times New Roman" panose="02020603050405020304" pitchFamily="18" charset="0"/>
              </a:rPr>
              <a:t>Rollspel (RPG – Gratis &amp; Demo)</a:t>
            </a:r>
            <a:endParaRPr lang="sv-SE" dirty="0"/>
          </a:p>
        </p:txBody>
      </p:sp>
      <p:sp>
        <p:nvSpPr>
          <p:cNvPr id="3" name="Platshållare för innehåll 2">
            <a:extLst>
              <a:ext uri="{FF2B5EF4-FFF2-40B4-BE49-F238E27FC236}">
                <a16:creationId xmlns:a16="http://schemas.microsoft.com/office/drawing/2014/main" id="{A70CB315-2587-4FA8-0346-9C341B26CBB7}"/>
              </a:ext>
            </a:extLst>
          </p:cNvPr>
          <p:cNvSpPr>
            <a:spLocks noGrp="1"/>
          </p:cNvSpPr>
          <p:nvPr>
            <p:ph idx="1"/>
          </p:nvPr>
        </p:nvSpPr>
        <p:spPr/>
        <p:txBody>
          <a:bodyPr>
            <a:normAutofit fontScale="92500" lnSpcReduction="2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Path</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Exile</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Xbox</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a:t>
            </a:r>
            <a:r>
              <a:rPr lang="sv-SE" sz="2800" kern="100" dirty="0" err="1">
                <a:effectLst/>
                <a:latin typeface="Calibri" panose="020F0502020204030204" pitchFamily="34" charset="0"/>
                <a:ea typeface="Calibri" panose="020F0502020204030204" pitchFamily="34" charset="0"/>
                <a:cs typeface="Times New Roman" panose="02020603050405020304" pitchFamily="18" charset="0"/>
              </a:rPr>
              <a:t>Diablo</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-liknande action-RPG</a:t>
            </a: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Genshin</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Impact</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Mobil</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Öppen värld med anime-stil och magiska krafter</a:t>
            </a: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Undertale</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(Gratis demo)</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Switch, PS4</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Unikt RPG där du kan undvika strider</a:t>
            </a: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Persona 5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Strikers</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(Gratis demo)</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Switch</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Testa action-RPG innan köp</a:t>
            </a: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Final Fantasy XIV (Gratis demo)</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PS5</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MMORPG med många timmar gratis innehåll</a:t>
            </a:r>
          </a:p>
          <a:p>
            <a:endParaRPr lang="sv-SE" dirty="0"/>
          </a:p>
        </p:txBody>
      </p:sp>
    </p:spTree>
    <p:extLst>
      <p:ext uri="{BB962C8B-B14F-4D97-AF65-F5344CB8AC3E}">
        <p14:creationId xmlns:p14="http://schemas.microsoft.com/office/powerpoint/2010/main" val="3442609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D671FA3-6DC3-E07A-76F9-349F123062DD}"/>
              </a:ext>
            </a:extLst>
          </p:cNvPr>
          <p:cNvSpPr>
            <a:spLocks noGrp="1"/>
          </p:cNvSpPr>
          <p:nvPr>
            <p:ph type="title"/>
          </p:nvPr>
        </p:nvSpPr>
        <p:spPr/>
        <p:txBody>
          <a:bodyPr/>
          <a:lstStyle/>
          <a:p>
            <a:r>
              <a:rPr lang="sv-SE" altLang="sv-SE" dirty="0">
                <a:latin typeface="Arial" panose="020B0604020202020204" pitchFamily="34" charset="0"/>
              </a:rPr>
              <a:t>Roa dig med s</a:t>
            </a:r>
            <a:r>
              <a:rPr kumimoji="0" lang="sv-SE" altLang="sv-SE" sz="4400" b="0" i="0" u="none" strike="noStrike" cap="none" normalizeH="0" baseline="0" dirty="0">
                <a:ln>
                  <a:noFill/>
                </a:ln>
                <a:solidFill>
                  <a:schemeClr val="tx1"/>
                </a:solidFill>
                <a:effectLst/>
                <a:latin typeface="Arial" panose="020B0604020202020204" pitchFamily="34" charset="0"/>
              </a:rPr>
              <a:t>pel</a:t>
            </a:r>
            <a:endParaRPr lang="sv-SE" dirty="0"/>
          </a:p>
        </p:txBody>
      </p:sp>
      <p:sp>
        <p:nvSpPr>
          <p:cNvPr id="3" name="Platshållare för innehåll 2">
            <a:extLst>
              <a:ext uri="{FF2B5EF4-FFF2-40B4-BE49-F238E27FC236}">
                <a16:creationId xmlns:a16="http://schemas.microsoft.com/office/drawing/2014/main" id="{DF89934D-114A-4E1B-C455-F345D887582E}"/>
              </a:ext>
            </a:extLst>
          </p:cNvPr>
          <p:cNvSpPr>
            <a:spLocks noGrp="1"/>
          </p:cNvSpPr>
          <p:nvPr>
            <p:ph idx="1"/>
          </p:nvPr>
        </p:nvSpPr>
        <p:spPr/>
        <p:txBody>
          <a:bodyPr>
            <a:normAutofit lnSpcReduction="10000"/>
          </a:bodyPr>
          <a:lstStyle/>
          <a:p>
            <a:pPr eaLnBrk="0" fontAlgn="base" hangingPunct="0">
              <a:lnSpc>
                <a:spcPct val="100000"/>
              </a:lnSpc>
              <a:spcBef>
                <a:spcPct val="0"/>
              </a:spcBef>
              <a:spcAft>
                <a:spcPct val="0"/>
              </a:spcAft>
            </a:pPr>
            <a:r>
              <a:rPr kumimoji="0" lang="sv-SE" altLang="sv-SE" sz="2800" b="1" i="0" u="none" strike="noStrike" cap="none" normalizeH="0" baseline="0" dirty="0">
                <a:ln>
                  <a:noFill/>
                </a:ln>
                <a:solidFill>
                  <a:schemeClr val="tx1"/>
                </a:solidFill>
                <a:effectLst/>
                <a:latin typeface="Arial" panose="020B0604020202020204" pitchFamily="34" charset="0"/>
              </a:rPr>
              <a:t>Spela med vänner:</a:t>
            </a:r>
            <a:br>
              <a:rPr kumimoji="0" lang="sv-SE" altLang="sv-SE" sz="2800" b="1" i="0" u="none" strike="noStrike" cap="none" normalizeH="0" baseline="0" dirty="0">
                <a:ln>
                  <a:noFill/>
                </a:ln>
                <a:solidFill>
                  <a:schemeClr val="tx1"/>
                </a:solidFill>
                <a:effectLst/>
                <a:latin typeface="Arial" panose="020B0604020202020204" pitchFamily="34" charset="0"/>
              </a:rPr>
            </a:br>
            <a:br>
              <a:rPr kumimoji="0" lang="sv-SE" altLang="sv-SE" sz="2800" b="1"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Många spel erbjuder </a:t>
            </a:r>
            <a:r>
              <a:rPr kumimoji="0" lang="sv-SE" altLang="sv-SE" sz="2800" b="0" i="0" u="none" strike="noStrike" cap="none" normalizeH="0" baseline="0" dirty="0" err="1">
                <a:ln>
                  <a:noFill/>
                </a:ln>
                <a:solidFill>
                  <a:schemeClr val="tx1"/>
                </a:solidFill>
                <a:effectLst/>
                <a:latin typeface="Arial" panose="020B0604020202020204" pitchFamily="34" charset="0"/>
              </a:rPr>
              <a:t>multiplayer</a:t>
            </a:r>
            <a:r>
              <a:rPr kumimoji="0" lang="sv-SE" altLang="sv-SE" sz="2800" b="0" i="0" u="none" strike="noStrike" cap="none" normalizeH="0" baseline="0" dirty="0">
                <a:ln>
                  <a:noFill/>
                </a:ln>
                <a:solidFill>
                  <a:schemeClr val="tx1"/>
                </a:solidFill>
                <a:effectLst/>
                <a:latin typeface="Arial" panose="020B0604020202020204" pitchFamily="34" charset="0"/>
              </a:rPr>
              <a:t>-lägen så att du kan spela tillsammans med dina vänner, oavsett var i världen de befinner sig</a:t>
            </a:r>
            <a:br>
              <a:rPr kumimoji="0" lang="sv-SE" altLang="sv-SE" sz="2800" b="0"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 </a:t>
            </a:r>
          </a:p>
          <a:p>
            <a:pPr eaLnBrk="0" fontAlgn="base" hangingPunct="0">
              <a:lnSpc>
                <a:spcPct val="100000"/>
              </a:lnSpc>
              <a:spcBef>
                <a:spcPct val="0"/>
              </a:spcBef>
              <a:spcAft>
                <a:spcPct val="0"/>
              </a:spcAft>
            </a:pPr>
            <a:r>
              <a:rPr kumimoji="0" lang="sv-SE" altLang="sv-SE" sz="2800" b="1" i="0" u="none" strike="noStrike" cap="none" normalizeH="0" baseline="0" dirty="0">
                <a:ln>
                  <a:noFill/>
                </a:ln>
                <a:solidFill>
                  <a:schemeClr val="tx1"/>
                </a:solidFill>
                <a:effectLst/>
                <a:latin typeface="Arial" panose="020B0604020202020204" pitchFamily="34" charset="0"/>
              </a:rPr>
              <a:t>Prova på nya spelgenrer:</a:t>
            </a:r>
            <a:br>
              <a:rPr kumimoji="0" lang="sv-SE" altLang="sv-SE" sz="2800" b="1" i="0" u="none" strike="noStrike" cap="none" normalizeH="0" baseline="0" dirty="0">
                <a:ln>
                  <a:noFill/>
                </a:ln>
                <a:solidFill>
                  <a:schemeClr val="tx1"/>
                </a:solidFill>
                <a:effectLst/>
                <a:latin typeface="Arial" panose="020B0604020202020204" pitchFamily="34" charset="0"/>
              </a:rPr>
            </a:br>
            <a:br>
              <a:rPr kumimoji="0" lang="sv-SE" altLang="sv-SE" sz="2800" b="1"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Utmana dig själv och upptäck nya favoritspel genom att prova på olika genrer som du kanske inte har spelat förut, som t.ex. rollspel, strategispel eller pusselspel</a:t>
            </a:r>
            <a:endParaRPr lang="sv-SE" dirty="0"/>
          </a:p>
        </p:txBody>
      </p:sp>
    </p:spTree>
    <p:extLst>
      <p:ext uri="{BB962C8B-B14F-4D97-AF65-F5344CB8AC3E}">
        <p14:creationId xmlns:p14="http://schemas.microsoft.com/office/powerpoint/2010/main" val="3173944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DFE313-B640-50BC-92E0-F222691465C8}"/>
              </a:ext>
            </a:extLst>
          </p:cNvPr>
          <p:cNvSpPr>
            <a:spLocks noGrp="1"/>
          </p:cNvSpPr>
          <p:nvPr>
            <p:ph type="title"/>
          </p:nvPr>
        </p:nvSpPr>
        <p:spPr/>
        <p:txBody>
          <a:bodyPr>
            <a:noAutofit/>
          </a:bodyPr>
          <a:lstStyle/>
          <a:p>
            <a:r>
              <a:rPr lang="sv-SE" b="1" kern="100" dirty="0">
                <a:effectLst/>
                <a:latin typeface="Calibri" panose="020F0502020204030204" pitchFamily="34" charset="0"/>
                <a:ea typeface="Calibri" panose="020F0502020204030204" pitchFamily="34" charset="0"/>
                <a:cs typeface="Times New Roman" panose="02020603050405020304" pitchFamily="18" charset="0"/>
              </a:rPr>
              <a:t>FPS &amp; TPS (Skjutspel – Gratis &amp; Demo)</a:t>
            </a:r>
            <a:endParaRPr lang="sv-SE" dirty="0"/>
          </a:p>
        </p:txBody>
      </p:sp>
      <p:sp>
        <p:nvSpPr>
          <p:cNvPr id="3" name="Platshållare för innehåll 2">
            <a:extLst>
              <a:ext uri="{FF2B5EF4-FFF2-40B4-BE49-F238E27FC236}">
                <a16:creationId xmlns:a16="http://schemas.microsoft.com/office/drawing/2014/main" id="{63001A2F-6078-DFAC-C40D-F15308E972AC}"/>
              </a:ext>
            </a:extLst>
          </p:cNvPr>
          <p:cNvSpPr>
            <a:spLocks noGrp="1"/>
          </p:cNvSpPr>
          <p:nvPr>
            <p:ph idx="1"/>
          </p:nvPr>
        </p:nvSpPr>
        <p:spPr/>
        <p:txBody>
          <a:bodyPr/>
          <a:lstStyle/>
          <a:p>
            <a:pPr lvl="0">
              <a:lnSpc>
                <a:spcPct val="107000"/>
              </a:lnSpc>
              <a:spcAft>
                <a:spcPts val="800"/>
              </a:spcAft>
              <a:buSzPts val="1000"/>
              <a:buFont typeface="Wingdings" panose="05000000000000000000" pitchFamily="2" charset="2"/>
              <a:buChar char="§"/>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Call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Duty</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Warzone</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PC, PS4, Xbox</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Battle</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royale</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i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CoD</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-universumet</a:t>
            </a:r>
            <a:br>
              <a:rPr lang="sv-S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Wingdings" panose="05000000000000000000" pitchFamily="2" charset="2"/>
              <a:buChar char="§"/>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Valorant</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PC</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 Taktiskt FPS med specialförmågor</a:t>
            </a:r>
            <a:br>
              <a:rPr lang="sv-S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Wingdings" panose="05000000000000000000" pitchFamily="2" charset="2"/>
              <a:buChar char="§"/>
              <a:tabLst>
                <a:tab pos="457200" algn="l"/>
              </a:tabLst>
            </a:pP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Counter</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-Strike: Global Offensive (CS:GO – Gratis version)</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PC</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 Klassisk lagbaserad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shooter</a:t>
            </a:r>
            <a:br>
              <a:rPr lang="sv-SE" sz="1800" kern="100" dirty="0">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Wingdings" panose="05000000000000000000" pitchFamily="2" charset="2"/>
              <a:buChar char="§"/>
              <a:tabLst>
                <a:tab pos="457200" algn="l"/>
              </a:tabLst>
            </a:pP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Apex</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Legends</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PC, PS4, Xbox, Switch</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Battle</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royale</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med unika karaktärer</a:t>
            </a:r>
            <a:br>
              <a:rPr lang="sv-SE"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buSzPts val="1000"/>
              <a:buFont typeface="Wingdings" panose="05000000000000000000" pitchFamily="2" charset="2"/>
              <a:buChar char="§"/>
              <a:tabLst>
                <a:tab pos="457200" algn="l"/>
              </a:tabLst>
            </a:pP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Fortnite</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PC, PS4, Xbox, Switch, Mobil</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 Gratis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Battle</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kern="100" dirty="0" err="1">
                <a:effectLst/>
                <a:latin typeface="Calibri" panose="020F0502020204030204" pitchFamily="34" charset="0"/>
                <a:ea typeface="Calibri" panose="020F0502020204030204" pitchFamily="34" charset="0"/>
                <a:cs typeface="Times New Roman" panose="02020603050405020304" pitchFamily="18" charset="0"/>
              </a:rPr>
              <a:t>Royale</a:t>
            </a: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 med byggande</a:t>
            </a:r>
          </a:p>
          <a:p>
            <a:pPr marL="0" indent="0">
              <a:buNone/>
            </a:pPr>
            <a:endParaRPr lang="sv-SE" dirty="0"/>
          </a:p>
        </p:txBody>
      </p:sp>
    </p:spTree>
    <p:extLst>
      <p:ext uri="{BB962C8B-B14F-4D97-AF65-F5344CB8AC3E}">
        <p14:creationId xmlns:p14="http://schemas.microsoft.com/office/powerpoint/2010/main" val="2981559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4C55BA-76BA-BA96-A31C-112C15A355C6}"/>
              </a:ext>
            </a:extLst>
          </p:cNvPr>
          <p:cNvSpPr>
            <a:spLocks noGrp="1"/>
          </p:cNvSpPr>
          <p:nvPr>
            <p:ph type="title"/>
          </p:nvPr>
        </p:nvSpPr>
        <p:spPr/>
        <p:txBody>
          <a:bodyPr/>
          <a:lstStyle/>
          <a:p>
            <a:r>
              <a:rPr lang="sv-SE" sz="4400" b="1" dirty="0">
                <a:effectLst/>
                <a:latin typeface="Calibri" panose="020F0502020204030204" pitchFamily="34" charset="0"/>
                <a:ea typeface="Calibri" panose="020F0502020204030204" pitchFamily="34" charset="0"/>
                <a:cs typeface="Times New Roman" panose="02020603050405020304" pitchFamily="18" charset="0"/>
              </a:rPr>
              <a:t>MOBA (Gratis &amp; Demo)</a:t>
            </a:r>
            <a:endParaRPr lang="sv-SE" dirty="0"/>
          </a:p>
        </p:txBody>
      </p:sp>
      <p:sp>
        <p:nvSpPr>
          <p:cNvPr id="3" name="Platshållare för innehåll 2">
            <a:extLst>
              <a:ext uri="{FF2B5EF4-FFF2-40B4-BE49-F238E27FC236}">
                <a16:creationId xmlns:a16="http://schemas.microsoft.com/office/drawing/2014/main" id="{6BA5619F-E91D-ABB3-9321-BB79FD65FE60}"/>
              </a:ext>
            </a:extLst>
          </p:cNvPr>
          <p:cNvSpPr>
            <a:spLocks noGrp="1"/>
          </p:cNvSpPr>
          <p:nvPr>
            <p:ph idx="1"/>
          </p:nvPr>
        </p:nvSpPr>
        <p:spPr/>
        <p:txBody>
          <a:bodyPr>
            <a:normAutofit lnSpcReduction="1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League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Legends</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Det mest populära MOBA-spelet</a:t>
            </a:r>
            <a:br>
              <a:rPr lang="sv-SE"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Dota</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2</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Djup strategisk MOBA-upplevelse</a:t>
            </a:r>
            <a:br>
              <a:rPr lang="sv-SE"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Smite</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Xbox, Switch</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MOBA med mytologiska gudar i tredjepersonsperspektiv</a:t>
            </a:r>
            <a:br>
              <a:rPr lang="sv-SE"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Pokémon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Unite</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Switch, Mobil</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MOBA i Pokémon-universumet</a:t>
            </a:r>
          </a:p>
          <a:p>
            <a:pPr marL="0" indent="0">
              <a:buNone/>
            </a:pPr>
            <a:endParaRPr lang="sv-SE" dirty="0"/>
          </a:p>
        </p:txBody>
      </p:sp>
    </p:spTree>
    <p:extLst>
      <p:ext uri="{BB962C8B-B14F-4D97-AF65-F5344CB8AC3E}">
        <p14:creationId xmlns:p14="http://schemas.microsoft.com/office/powerpoint/2010/main" val="2265395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9462DB-D16C-C758-B88D-11F78AF30901}"/>
              </a:ext>
            </a:extLst>
          </p:cNvPr>
          <p:cNvSpPr>
            <a:spLocks noGrp="1"/>
          </p:cNvSpPr>
          <p:nvPr>
            <p:ph type="title"/>
          </p:nvPr>
        </p:nvSpPr>
        <p:spPr/>
        <p:txBody>
          <a:bodyPr/>
          <a:lstStyle/>
          <a:p>
            <a:r>
              <a:rPr lang="sv-SE" sz="4400" b="1" dirty="0" err="1">
                <a:effectLst/>
                <a:latin typeface="Calibri" panose="020F0502020204030204" pitchFamily="34" charset="0"/>
                <a:ea typeface="Calibri" panose="020F0502020204030204" pitchFamily="34" charset="0"/>
                <a:cs typeface="Times New Roman" panose="02020603050405020304" pitchFamily="18" charset="0"/>
              </a:rPr>
              <a:t>Battle</a:t>
            </a:r>
            <a:r>
              <a:rPr lang="sv-SE" sz="4400" b="1" dirty="0">
                <a:effectLst/>
                <a:latin typeface="Calibri" panose="020F0502020204030204" pitchFamily="34" charset="0"/>
                <a:ea typeface="Calibri" panose="020F0502020204030204" pitchFamily="34" charset="0"/>
                <a:cs typeface="Times New Roman" panose="02020603050405020304" pitchFamily="18" charset="0"/>
              </a:rPr>
              <a:t> </a:t>
            </a:r>
            <a:r>
              <a:rPr lang="sv-SE" sz="4400" b="1" dirty="0" err="1">
                <a:effectLst/>
                <a:latin typeface="Calibri" panose="020F0502020204030204" pitchFamily="34" charset="0"/>
                <a:ea typeface="Calibri" panose="020F0502020204030204" pitchFamily="34" charset="0"/>
                <a:cs typeface="Times New Roman" panose="02020603050405020304" pitchFamily="18" charset="0"/>
              </a:rPr>
              <a:t>Royale</a:t>
            </a:r>
            <a:r>
              <a:rPr lang="sv-SE" sz="4400" b="1" dirty="0">
                <a:effectLst/>
                <a:latin typeface="Calibri" panose="020F0502020204030204" pitchFamily="34" charset="0"/>
                <a:ea typeface="Calibri" panose="020F0502020204030204" pitchFamily="34" charset="0"/>
                <a:cs typeface="Times New Roman" panose="02020603050405020304" pitchFamily="18" charset="0"/>
              </a:rPr>
              <a:t> (Gratis &amp; Demo)</a:t>
            </a:r>
            <a:endParaRPr lang="sv-SE" dirty="0"/>
          </a:p>
        </p:txBody>
      </p:sp>
      <p:sp>
        <p:nvSpPr>
          <p:cNvPr id="3" name="Platshållare för innehåll 2">
            <a:extLst>
              <a:ext uri="{FF2B5EF4-FFF2-40B4-BE49-F238E27FC236}">
                <a16:creationId xmlns:a16="http://schemas.microsoft.com/office/drawing/2014/main" id="{9467A9FF-46C7-BBB6-F2C5-D6FAD6D2A087}"/>
              </a:ext>
            </a:extLst>
          </p:cNvPr>
          <p:cNvSpPr>
            <a:spLocks noGrp="1"/>
          </p:cNvSpPr>
          <p:nvPr>
            <p:ph idx="1"/>
          </p:nvPr>
        </p:nvSpPr>
        <p:spPr/>
        <p:txBody>
          <a:bodyPr>
            <a:normAutofit fontScale="92500" lnSpcReduction="2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Fortnite</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Xbox, Switch, Mobil</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Bygg, skjut och överlev</a:t>
            </a:r>
            <a:br>
              <a:rPr lang="sv-SE"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PUBG: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Battlegrounds</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(Gratis version)</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Xbox</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a:t>
            </a:r>
            <a:r>
              <a:rPr lang="sv-SE" sz="2800" kern="100" dirty="0" err="1">
                <a:effectLst/>
                <a:latin typeface="Calibri" panose="020F0502020204030204" pitchFamily="34" charset="0"/>
                <a:ea typeface="Calibri" panose="020F0502020204030204" pitchFamily="34" charset="0"/>
                <a:cs typeface="Times New Roman" panose="02020603050405020304" pitchFamily="18" charset="0"/>
              </a:rPr>
              <a:t>Battle</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kern="100" dirty="0" err="1">
                <a:effectLst/>
                <a:latin typeface="Calibri" panose="020F0502020204030204" pitchFamily="34" charset="0"/>
                <a:ea typeface="Calibri" panose="020F0502020204030204" pitchFamily="34" charset="0"/>
                <a:cs typeface="Times New Roman" panose="02020603050405020304" pitchFamily="18" charset="0"/>
              </a:rPr>
              <a:t>royale</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med realistisk stil</a:t>
            </a:r>
            <a:br>
              <a:rPr lang="sv-SE"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Apex</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Legends</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Xbox, Switch</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Hero </a:t>
            </a:r>
            <a:r>
              <a:rPr lang="sv-SE" sz="2800" kern="100" dirty="0" err="1">
                <a:effectLst/>
                <a:latin typeface="Calibri" panose="020F0502020204030204" pitchFamily="34" charset="0"/>
                <a:ea typeface="Calibri" panose="020F0502020204030204" pitchFamily="34" charset="0"/>
                <a:cs typeface="Times New Roman" panose="02020603050405020304" pitchFamily="18" charset="0"/>
              </a:rPr>
              <a:t>shooter-battle</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kern="100" dirty="0" err="1">
                <a:effectLst/>
                <a:latin typeface="Calibri" panose="020F0502020204030204" pitchFamily="34" charset="0"/>
                <a:ea typeface="Calibri" panose="020F0502020204030204" pitchFamily="34" charset="0"/>
                <a:cs typeface="Times New Roman" panose="02020603050405020304" pitchFamily="18" charset="0"/>
              </a:rPr>
              <a:t>royale</a:t>
            </a:r>
            <a:endParaRPr lang="sv-SE" kern="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Fall Guys (Gratis sedan 2022)</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Xbox, Switch</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Kaotiskt och roligt party-spel</a:t>
            </a:r>
          </a:p>
          <a:p>
            <a:pPr marL="0" indent="0">
              <a:buNone/>
            </a:pPr>
            <a:endParaRPr lang="sv-SE" dirty="0"/>
          </a:p>
        </p:txBody>
      </p:sp>
    </p:spTree>
    <p:extLst>
      <p:ext uri="{BB962C8B-B14F-4D97-AF65-F5344CB8AC3E}">
        <p14:creationId xmlns:p14="http://schemas.microsoft.com/office/powerpoint/2010/main" val="30360274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25DD1C-BF7E-6B5C-484E-AD494B2295AA}"/>
              </a:ext>
            </a:extLst>
          </p:cNvPr>
          <p:cNvSpPr>
            <a:spLocks noGrp="1"/>
          </p:cNvSpPr>
          <p:nvPr>
            <p:ph type="title"/>
          </p:nvPr>
        </p:nvSpPr>
        <p:spPr/>
        <p:txBody>
          <a:bodyPr/>
          <a:lstStyle/>
          <a:p>
            <a:r>
              <a:rPr lang="sv-SE" sz="4400" b="1" dirty="0">
                <a:effectLst/>
                <a:latin typeface="Calibri" panose="020F0502020204030204" pitchFamily="34" charset="0"/>
                <a:ea typeface="Calibri" panose="020F0502020204030204" pitchFamily="34" charset="0"/>
                <a:cs typeface="Times New Roman" panose="02020603050405020304" pitchFamily="18" charset="0"/>
              </a:rPr>
              <a:t>Skräckspel (Gratis &amp; Demo)</a:t>
            </a:r>
            <a:endParaRPr lang="sv-SE" dirty="0"/>
          </a:p>
        </p:txBody>
      </p:sp>
      <p:sp>
        <p:nvSpPr>
          <p:cNvPr id="3" name="Platshållare för innehåll 2">
            <a:extLst>
              <a:ext uri="{FF2B5EF4-FFF2-40B4-BE49-F238E27FC236}">
                <a16:creationId xmlns:a16="http://schemas.microsoft.com/office/drawing/2014/main" id="{2753D0EE-92DB-D309-3780-F9744DB33D4F}"/>
              </a:ext>
            </a:extLst>
          </p:cNvPr>
          <p:cNvSpPr>
            <a:spLocks noGrp="1"/>
          </p:cNvSpPr>
          <p:nvPr>
            <p:ph idx="1"/>
          </p:nvPr>
        </p:nvSpPr>
        <p:spPr/>
        <p:txBody>
          <a:bodyPr>
            <a:normAutofit fontScale="77500" lnSpcReduction="2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Resident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Evil</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Village</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(Gratis demo)</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PS5, Xbox</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Testa spelet innan köp</a:t>
            </a:r>
            <a:br>
              <a:rPr lang="sv-SE"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Outlast</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Trials</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(Gratis beta/demo ibland)</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PS5, Xbox</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Skräck med co-</a:t>
            </a:r>
            <a:r>
              <a:rPr lang="sv-SE" sz="2800" kern="100" dirty="0" err="1">
                <a:effectLst/>
                <a:latin typeface="Calibri" panose="020F0502020204030204" pitchFamily="34" charset="0"/>
                <a:ea typeface="Calibri" panose="020F0502020204030204" pitchFamily="34" charset="0"/>
                <a:cs typeface="Times New Roman" panose="02020603050405020304" pitchFamily="18" charset="0"/>
              </a:rPr>
              <a:t>op</a:t>
            </a:r>
            <a:br>
              <a:rPr lang="sv-SE"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Phasmophobia</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VR, demo ibland gratis</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a:t>
            </a:r>
            <a:r>
              <a:rPr lang="sv-SE" sz="2800" kern="100" dirty="0" err="1">
                <a:effectLst/>
                <a:latin typeface="Calibri" panose="020F0502020204030204" pitchFamily="34" charset="0"/>
                <a:ea typeface="Calibri" panose="020F0502020204030204" pitchFamily="34" charset="0"/>
                <a:cs typeface="Times New Roman" panose="02020603050405020304" pitchFamily="18" charset="0"/>
              </a:rPr>
              <a:t>Multiplayer</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-spökjakt</a:t>
            </a:r>
            <a:br>
              <a:rPr lang="sv-SE" sz="28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Dead</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by Daylight (Gratis perioder &amp; demo)</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PS4, Xbox, Switch</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Överlevnadsskräck i </a:t>
            </a:r>
            <a:r>
              <a:rPr lang="sv-SE" sz="2800" kern="100" dirty="0" err="1">
                <a:effectLst/>
                <a:latin typeface="Calibri" panose="020F0502020204030204" pitchFamily="34" charset="0"/>
                <a:ea typeface="Calibri" panose="020F0502020204030204" pitchFamily="34" charset="0"/>
                <a:cs typeface="Times New Roman" panose="02020603050405020304" pitchFamily="18" charset="0"/>
              </a:rPr>
              <a:t>multiplayer</a:t>
            </a:r>
            <a:br>
              <a:rPr lang="sv-SE" kern="100" dirty="0">
                <a:latin typeface="Calibri" panose="020F0502020204030204" pitchFamily="34" charset="0"/>
                <a:ea typeface="Calibri" panose="020F0502020204030204" pitchFamily="34" charset="0"/>
                <a:cs typeface="Times New Roman" panose="02020603050405020304" pitchFamily="18" charset="0"/>
              </a:rPr>
            </a:b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Five</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Nights</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at </a:t>
            </a:r>
            <a:r>
              <a:rPr lang="sv-SE" sz="2800" b="1" kern="100" dirty="0" err="1">
                <a:effectLst/>
                <a:latin typeface="Calibri" panose="020F0502020204030204" pitchFamily="34" charset="0"/>
                <a:ea typeface="Calibri" panose="020F0502020204030204" pitchFamily="34" charset="0"/>
                <a:cs typeface="Times New Roman" panose="02020603050405020304" pitchFamily="18" charset="0"/>
              </a:rPr>
              <a:t>Freddy’s</a:t>
            </a:r>
            <a:r>
              <a:rPr lang="sv-SE" sz="2800" b="1" kern="100" dirty="0">
                <a:effectLst/>
                <a:latin typeface="Calibri" panose="020F0502020204030204" pitchFamily="34" charset="0"/>
                <a:ea typeface="Calibri" panose="020F0502020204030204" pitchFamily="34" charset="0"/>
                <a:cs typeface="Times New Roman" panose="02020603050405020304" pitchFamily="18" charset="0"/>
              </a:rPr>
              <a:t> (Gratis demo)</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2800" i="1" kern="100" dirty="0">
                <a:effectLst/>
                <a:latin typeface="Calibri" panose="020F0502020204030204" pitchFamily="34" charset="0"/>
                <a:ea typeface="Calibri" panose="020F0502020204030204" pitchFamily="34" charset="0"/>
                <a:cs typeface="Times New Roman" panose="02020603050405020304" pitchFamily="18" charset="0"/>
              </a:rPr>
              <a:t>PC, Mobil</a:t>
            </a:r>
            <a:r>
              <a:rPr lang="sv-SE" sz="2800" kern="100" dirty="0">
                <a:effectLst/>
                <a:latin typeface="Calibri" panose="020F0502020204030204" pitchFamily="34" charset="0"/>
                <a:ea typeface="Calibri" panose="020F0502020204030204" pitchFamily="34" charset="0"/>
                <a:cs typeface="Times New Roman" panose="02020603050405020304" pitchFamily="18" charset="0"/>
              </a:rPr>
              <a:t>) – Hoppa-till-skräck i en mörk pizzeria</a:t>
            </a:r>
          </a:p>
        </p:txBody>
      </p:sp>
    </p:spTree>
    <p:extLst>
      <p:ext uri="{BB962C8B-B14F-4D97-AF65-F5344CB8AC3E}">
        <p14:creationId xmlns:p14="http://schemas.microsoft.com/office/powerpoint/2010/main" val="4187070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8D6C5C-5B15-D6EB-6A93-48D60B7F60A0}"/>
              </a:ext>
            </a:extLst>
          </p:cNvPr>
          <p:cNvSpPr>
            <a:spLocks noGrp="1"/>
          </p:cNvSpPr>
          <p:nvPr>
            <p:ph type="title"/>
          </p:nvPr>
        </p:nvSpPr>
        <p:spPr/>
        <p:txBody>
          <a:bodyPr/>
          <a:lstStyle/>
          <a:p>
            <a:r>
              <a:rPr lang="sv-SE" sz="4400" b="1" dirty="0">
                <a:effectLst/>
                <a:latin typeface="Calibri" panose="020F0502020204030204" pitchFamily="34" charset="0"/>
                <a:ea typeface="Calibri" panose="020F0502020204030204" pitchFamily="34" charset="0"/>
                <a:cs typeface="Times New Roman" panose="02020603050405020304" pitchFamily="18" charset="0"/>
              </a:rPr>
              <a:t>Simulatorer (Gratis &amp; Demo)</a:t>
            </a:r>
            <a:endParaRPr lang="sv-SE" dirty="0"/>
          </a:p>
        </p:txBody>
      </p:sp>
      <p:sp>
        <p:nvSpPr>
          <p:cNvPr id="3" name="Platshållare för innehåll 2">
            <a:extLst>
              <a:ext uri="{FF2B5EF4-FFF2-40B4-BE49-F238E27FC236}">
                <a16:creationId xmlns:a16="http://schemas.microsoft.com/office/drawing/2014/main" id="{B941F917-4CD2-3334-FAEC-1652687A3D7A}"/>
              </a:ext>
            </a:extLst>
          </p:cNvPr>
          <p:cNvSpPr>
            <a:spLocks noGrp="1"/>
          </p:cNvSpPr>
          <p:nvPr>
            <p:ph idx="1"/>
          </p:nvPr>
        </p:nvSpPr>
        <p:spPr/>
        <p:txBody>
          <a:bodyPr>
            <a:normAutofit fontScale="85000" lnSpcReduction="2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a:effectLst/>
                <a:latin typeface="Calibri" panose="020F0502020204030204" pitchFamily="34" charset="0"/>
                <a:ea typeface="Calibri" panose="020F0502020204030204" pitchFamily="34" charset="0"/>
                <a:cs typeface="Times New Roman" panose="02020603050405020304" pitchFamily="18" charset="0"/>
              </a:rPr>
              <a:t>The Sims 4 (Gratis version)</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 PS4, Xbox</a:t>
            </a:r>
            <a:r>
              <a:rPr lang="sv-SE" kern="100" dirty="0">
                <a:effectLst/>
                <a:latin typeface="Calibri" panose="020F0502020204030204" pitchFamily="34" charset="0"/>
                <a:ea typeface="Calibri" panose="020F0502020204030204" pitchFamily="34" charset="0"/>
                <a:cs typeface="Times New Roman" panose="02020603050405020304" pitchFamily="18" charset="0"/>
              </a:rPr>
              <a:t>) – Bygg och lev ditt virtuella liv</a:t>
            </a:r>
            <a:br>
              <a:rPr lang="sv-SE" kern="100" dirty="0">
                <a:effectLst/>
                <a:latin typeface="Calibri" panose="020F0502020204030204" pitchFamily="34" charset="0"/>
                <a:ea typeface="Calibri" panose="020F0502020204030204" pitchFamily="34" charset="0"/>
                <a:cs typeface="Times New Roman" panose="02020603050405020304" pitchFamily="18" charset="0"/>
              </a:rPr>
            </a:br>
            <a:endParaRPr lang="sv-SE"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Cities</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Skylines</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(Gratis demo &amp; ibland gratis på </a:t>
            </a: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Steam</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 PS4, Xbox</a:t>
            </a:r>
            <a:r>
              <a:rPr lang="sv-SE" kern="100" dirty="0">
                <a:effectLst/>
                <a:latin typeface="Calibri" panose="020F0502020204030204" pitchFamily="34" charset="0"/>
                <a:ea typeface="Calibri" panose="020F0502020204030204" pitchFamily="34" charset="0"/>
                <a:cs typeface="Times New Roman" panose="02020603050405020304" pitchFamily="18" charset="0"/>
              </a:rPr>
              <a:t>) – Bygg och hantera en stad</a:t>
            </a:r>
            <a:br>
              <a:rPr lang="sv-SE" kern="100" dirty="0">
                <a:effectLst/>
                <a:latin typeface="Calibri" panose="020F0502020204030204" pitchFamily="34" charset="0"/>
                <a:ea typeface="Calibri" panose="020F0502020204030204" pitchFamily="34" charset="0"/>
                <a:cs typeface="Times New Roman" panose="02020603050405020304" pitchFamily="18" charset="0"/>
              </a:rPr>
            </a:br>
            <a:endParaRPr lang="sv-SE"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a:effectLst/>
                <a:latin typeface="Calibri" panose="020F0502020204030204" pitchFamily="34" charset="0"/>
                <a:ea typeface="Calibri" panose="020F0502020204030204" pitchFamily="34" charset="0"/>
                <a:cs typeface="Times New Roman" panose="02020603050405020304" pitchFamily="18" charset="0"/>
              </a:rPr>
              <a:t>Microsoft Flight Simulator (Gratis demo/Game Pass)</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 Xbox</a:t>
            </a:r>
            <a:r>
              <a:rPr lang="sv-SE" kern="100" dirty="0">
                <a:effectLst/>
                <a:latin typeface="Calibri" panose="020F0502020204030204" pitchFamily="34" charset="0"/>
                <a:ea typeface="Calibri" panose="020F0502020204030204" pitchFamily="34" charset="0"/>
                <a:cs typeface="Times New Roman" panose="02020603050405020304" pitchFamily="18" charset="0"/>
              </a:rPr>
              <a:t>) – Flygsimulator</a:t>
            </a:r>
            <a:br>
              <a:rPr lang="sv-SE" kern="100" dirty="0">
                <a:effectLst/>
                <a:latin typeface="Calibri" panose="020F0502020204030204" pitchFamily="34" charset="0"/>
                <a:ea typeface="Calibri" panose="020F0502020204030204" pitchFamily="34" charset="0"/>
                <a:cs typeface="Times New Roman" panose="02020603050405020304" pitchFamily="18" charset="0"/>
              </a:rPr>
            </a:br>
            <a:endParaRPr lang="sv-SE"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a:effectLst/>
                <a:latin typeface="Calibri" panose="020F0502020204030204" pitchFamily="34" charset="0"/>
                <a:ea typeface="Calibri" panose="020F0502020204030204" pitchFamily="34" charset="0"/>
                <a:cs typeface="Times New Roman" panose="02020603050405020304" pitchFamily="18" charset="0"/>
              </a:rPr>
              <a:t>Euro Truck Simulator 2 (Gratis demo)</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a:t>
            </a:r>
            <a:r>
              <a:rPr lang="sv-SE" kern="100" dirty="0">
                <a:effectLst/>
                <a:latin typeface="Calibri" panose="020F0502020204030204" pitchFamily="34" charset="0"/>
                <a:ea typeface="Calibri" panose="020F0502020204030204" pitchFamily="34" charset="0"/>
                <a:cs typeface="Times New Roman" panose="02020603050405020304" pitchFamily="18" charset="0"/>
              </a:rPr>
              <a:t>) – Kör lastbil genom Europa</a:t>
            </a:r>
            <a:br>
              <a:rPr lang="sv-SE" kern="100" dirty="0">
                <a:effectLst/>
                <a:latin typeface="Calibri" panose="020F0502020204030204" pitchFamily="34" charset="0"/>
                <a:ea typeface="Calibri" panose="020F0502020204030204" pitchFamily="34" charset="0"/>
                <a:cs typeface="Times New Roman" panose="02020603050405020304" pitchFamily="18" charset="0"/>
              </a:rPr>
            </a:br>
            <a:endParaRPr lang="sv-SE"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sv-SE" b="1" kern="100" dirty="0" err="1">
                <a:effectLst/>
                <a:latin typeface="Calibri" panose="020F0502020204030204" pitchFamily="34" charset="0"/>
                <a:ea typeface="Calibri" panose="020F0502020204030204" pitchFamily="34" charset="0"/>
                <a:cs typeface="Times New Roman" panose="02020603050405020304" pitchFamily="18" charset="0"/>
              </a:rPr>
              <a:t>Farming</a:t>
            </a:r>
            <a:r>
              <a:rPr lang="sv-SE" b="1" kern="100" dirty="0">
                <a:effectLst/>
                <a:latin typeface="Calibri" panose="020F0502020204030204" pitchFamily="34" charset="0"/>
                <a:ea typeface="Calibri" panose="020F0502020204030204" pitchFamily="34" charset="0"/>
                <a:cs typeface="Times New Roman" panose="02020603050405020304" pitchFamily="18" charset="0"/>
              </a:rPr>
              <a:t> Simulator 22 (Gratis demo ibland)</a:t>
            </a:r>
            <a:r>
              <a:rPr lang="sv-SE" kern="100" dirty="0">
                <a:effectLst/>
                <a:latin typeface="Calibri" panose="020F0502020204030204" pitchFamily="34" charset="0"/>
                <a:ea typeface="Calibri" panose="020F0502020204030204" pitchFamily="34" charset="0"/>
                <a:cs typeface="Times New Roman" panose="02020603050405020304" pitchFamily="18" charset="0"/>
              </a:rPr>
              <a:t> (</a:t>
            </a:r>
            <a:r>
              <a:rPr lang="sv-SE" i="1" kern="100" dirty="0">
                <a:effectLst/>
                <a:latin typeface="Calibri" panose="020F0502020204030204" pitchFamily="34" charset="0"/>
                <a:ea typeface="Calibri" panose="020F0502020204030204" pitchFamily="34" charset="0"/>
                <a:cs typeface="Times New Roman" panose="02020603050405020304" pitchFamily="18" charset="0"/>
              </a:rPr>
              <a:t>PC, PS4, Xbox</a:t>
            </a:r>
            <a:r>
              <a:rPr lang="sv-SE" kern="100" dirty="0">
                <a:effectLst/>
                <a:latin typeface="Calibri" panose="020F0502020204030204" pitchFamily="34" charset="0"/>
                <a:ea typeface="Calibri" panose="020F0502020204030204" pitchFamily="34" charset="0"/>
                <a:cs typeface="Times New Roman" panose="02020603050405020304" pitchFamily="18" charset="0"/>
              </a:rPr>
              <a:t>) – Sköt en bondgård</a:t>
            </a:r>
          </a:p>
          <a:p>
            <a:pPr marL="342900" lvl="0" indent="-342900">
              <a:lnSpc>
                <a:spcPct val="107000"/>
              </a:lnSpc>
              <a:spcAft>
                <a:spcPts val="800"/>
              </a:spcAft>
              <a:buSzPts val="1000"/>
              <a:buFont typeface="Symbol" panose="05050102010706020507" pitchFamily="18" charset="2"/>
              <a:buChar char=""/>
              <a:tabLst>
                <a:tab pos="457200" algn="l"/>
              </a:tabLst>
            </a:pPr>
            <a:endParaRPr lang="sv-SE"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Tree>
    <p:extLst>
      <p:ext uri="{BB962C8B-B14F-4D97-AF65-F5344CB8AC3E}">
        <p14:creationId xmlns:p14="http://schemas.microsoft.com/office/powerpoint/2010/main" val="330984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847777-EE28-EE2D-5896-ADC85610458B}"/>
              </a:ext>
            </a:extLst>
          </p:cNvPr>
          <p:cNvSpPr>
            <a:spLocks noGrp="1"/>
          </p:cNvSpPr>
          <p:nvPr>
            <p:ph type="title"/>
          </p:nvPr>
        </p:nvSpPr>
        <p:spPr>
          <a:xfrm>
            <a:off x="838199" y="365126"/>
            <a:ext cx="8165951" cy="1031596"/>
          </a:xfrm>
        </p:spPr>
        <p:txBody>
          <a:bodyPr/>
          <a:lstStyle/>
          <a:p>
            <a:r>
              <a:rPr kumimoji="0" lang="sv-SE" altLang="sv-SE" sz="4400" b="1" i="0" u="none" strike="noStrike" cap="none" normalizeH="0" baseline="0" dirty="0">
                <a:ln>
                  <a:noFill/>
                </a:ln>
                <a:solidFill>
                  <a:schemeClr val="tx1"/>
                </a:solidFill>
                <a:effectLst/>
                <a:latin typeface="Arial" panose="020B0604020202020204" pitchFamily="34" charset="0"/>
              </a:rPr>
              <a:t>Var kreativ</a:t>
            </a:r>
            <a:endParaRPr lang="sv-SE" dirty="0"/>
          </a:p>
        </p:txBody>
      </p:sp>
      <p:sp>
        <p:nvSpPr>
          <p:cNvPr id="3" name="Platshållare för innehåll 2">
            <a:extLst>
              <a:ext uri="{FF2B5EF4-FFF2-40B4-BE49-F238E27FC236}">
                <a16:creationId xmlns:a16="http://schemas.microsoft.com/office/drawing/2014/main" id="{265FF7A2-4F37-583B-F9AA-A4ECE03CF8AB}"/>
              </a:ext>
            </a:extLst>
          </p:cNvPr>
          <p:cNvSpPr>
            <a:spLocks noGrp="1"/>
          </p:cNvSpPr>
          <p:nvPr>
            <p:ph idx="1"/>
          </p:nvPr>
        </p:nvSpPr>
        <p:spPr>
          <a:xfrm>
            <a:off x="838200" y="1396722"/>
            <a:ext cx="10515600" cy="5365819"/>
          </a:xfrm>
        </p:spPr>
        <p:txBody>
          <a:bodyPr>
            <a:normAutofit fontScale="85000" lnSpcReduction="10000"/>
          </a:bodyPr>
          <a:lstStyle/>
          <a:p>
            <a:pPr eaLnBrk="0" fontAlgn="base" hangingPunct="0">
              <a:lnSpc>
                <a:spcPct val="100000"/>
              </a:lnSpc>
              <a:spcBef>
                <a:spcPct val="0"/>
              </a:spcBef>
              <a:spcAft>
                <a:spcPct val="0"/>
              </a:spcAft>
            </a:pPr>
            <a:r>
              <a:rPr kumimoji="0" lang="sv-SE" altLang="sv-SE" sz="2800" b="1" i="0" u="none" strike="noStrike" cap="none" normalizeH="0" baseline="0" dirty="0">
                <a:ln>
                  <a:noFill/>
                </a:ln>
                <a:solidFill>
                  <a:schemeClr val="tx1"/>
                </a:solidFill>
                <a:effectLst/>
                <a:latin typeface="Arial" panose="020B0604020202020204" pitchFamily="34" charset="0"/>
              </a:rPr>
              <a:t>Skapa digital konst:</a:t>
            </a:r>
            <a:br>
              <a:rPr kumimoji="0" lang="sv-SE" altLang="sv-SE" sz="2800" b="1" i="0" u="none" strike="noStrike" cap="none" normalizeH="0" baseline="0" dirty="0">
                <a:ln>
                  <a:noFill/>
                </a:ln>
                <a:solidFill>
                  <a:schemeClr val="tx1"/>
                </a:solidFill>
                <a:effectLst/>
                <a:latin typeface="Arial" panose="020B0604020202020204" pitchFamily="34" charset="0"/>
              </a:rPr>
            </a:br>
            <a:br>
              <a:rPr kumimoji="0" lang="sv-SE" altLang="sv-SE" sz="2800" b="1"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Utforska din kreativa sida genom att skapa digital konst med hjälp av olika verktyg och </a:t>
            </a:r>
            <a:r>
              <a:rPr kumimoji="0" lang="sv-SE" altLang="sv-SE" sz="2800" b="0" i="0" u="none" strike="noStrike" cap="none" normalizeH="0" baseline="0" dirty="0" err="1">
                <a:ln>
                  <a:noFill/>
                </a:ln>
                <a:solidFill>
                  <a:schemeClr val="tx1"/>
                </a:solidFill>
                <a:effectLst/>
                <a:latin typeface="Arial" panose="020B0604020202020204" pitchFamily="34" charset="0"/>
              </a:rPr>
              <a:t>appar</a:t>
            </a:r>
            <a:r>
              <a:rPr kumimoji="0" lang="sv-SE" altLang="sv-SE" sz="2800" b="0" i="0" u="none" strike="noStrike" cap="none" normalizeH="0" baseline="0" dirty="0">
                <a:ln>
                  <a:noFill/>
                </a:ln>
                <a:solidFill>
                  <a:schemeClr val="tx1"/>
                </a:solidFill>
                <a:effectLst/>
                <a:latin typeface="Arial" panose="020B0604020202020204" pitchFamily="34" charset="0"/>
              </a:rPr>
              <a:t>. Det finns många gratis alternativ tillgängliga online.</a:t>
            </a:r>
            <a:br>
              <a:rPr kumimoji="0" lang="sv-SE" altLang="sv-SE" sz="2800" b="0" i="0" u="none" strike="noStrike" cap="none" normalizeH="0" baseline="0" dirty="0">
                <a:ln>
                  <a:noFill/>
                </a:ln>
                <a:solidFill>
                  <a:schemeClr val="tx1"/>
                </a:solidFill>
                <a:effectLst/>
                <a:latin typeface="Arial" panose="020B0604020202020204" pitchFamily="34" charset="0"/>
              </a:rPr>
            </a:br>
            <a:endParaRPr kumimoji="0" lang="sv-SE" altLang="sv-SE" sz="2800" b="0" i="0" u="none" strike="noStrike" cap="none" normalizeH="0" baseline="0" dirty="0">
              <a:ln>
                <a:noFill/>
              </a:ln>
              <a:solidFill>
                <a:schemeClr val="tx1"/>
              </a:solidFill>
              <a:effectLst/>
              <a:latin typeface="Arial" panose="020B0604020202020204" pitchFamily="34" charset="0"/>
            </a:endParaRPr>
          </a:p>
          <a:p>
            <a:pPr eaLnBrk="0" fontAlgn="base" hangingPunct="0">
              <a:lnSpc>
                <a:spcPct val="100000"/>
              </a:lnSpc>
              <a:spcBef>
                <a:spcPct val="0"/>
              </a:spcBef>
              <a:spcAft>
                <a:spcPct val="0"/>
              </a:spcAft>
            </a:pPr>
            <a:r>
              <a:rPr kumimoji="0" lang="sv-SE" altLang="sv-SE" sz="2800" b="1" i="0" u="none" strike="noStrike" cap="none" normalizeH="0" baseline="0" dirty="0">
                <a:ln>
                  <a:noFill/>
                </a:ln>
                <a:solidFill>
                  <a:schemeClr val="tx1"/>
                </a:solidFill>
                <a:effectLst/>
                <a:latin typeface="Arial" panose="020B0604020202020204" pitchFamily="34" charset="0"/>
              </a:rPr>
              <a:t>Skriv en blogg eller berättelse:</a:t>
            </a:r>
            <a:br>
              <a:rPr kumimoji="0" lang="sv-SE" altLang="sv-SE" sz="2800" b="1" i="0" u="none" strike="noStrike" cap="none" normalizeH="0" baseline="0" dirty="0">
                <a:ln>
                  <a:noFill/>
                </a:ln>
                <a:solidFill>
                  <a:schemeClr val="tx1"/>
                </a:solidFill>
                <a:effectLst/>
                <a:latin typeface="Arial" panose="020B0604020202020204" pitchFamily="34" charset="0"/>
              </a:rPr>
            </a:br>
            <a:br>
              <a:rPr kumimoji="0" lang="sv-SE" altLang="sv-SE" sz="2800" b="1"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Dela med dig av dina tankar och idéer genom att skriva en blogg eller en berättelse. Det finns plattformar som gör det enkelt att komma igång, även om du är nybörjare.</a:t>
            </a:r>
            <a:br>
              <a:rPr kumimoji="0" lang="sv-SE" altLang="sv-SE" sz="2800" b="0"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 </a:t>
            </a:r>
          </a:p>
          <a:p>
            <a:pPr eaLnBrk="0" fontAlgn="base" hangingPunct="0">
              <a:lnSpc>
                <a:spcPct val="100000"/>
              </a:lnSpc>
              <a:spcBef>
                <a:spcPct val="0"/>
              </a:spcBef>
              <a:spcAft>
                <a:spcPct val="0"/>
              </a:spcAft>
            </a:pPr>
            <a:r>
              <a:rPr kumimoji="0" lang="sv-SE" altLang="sv-SE" sz="2800" b="1" i="0" u="none" strike="noStrike" cap="none" normalizeH="0" baseline="0" dirty="0">
                <a:ln>
                  <a:noFill/>
                </a:ln>
                <a:solidFill>
                  <a:schemeClr val="tx1"/>
                </a:solidFill>
                <a:effectLst/>
                <a:latin typeface="Arial" panose="020B0604020202020204" pitchFamily="34" charset="0"/>
              </a:rPr>
              <a:t>Gör egna videor:</a:t>
            </a:r>
            <a:br>
              <a:rPr kumimoji="0" lang="sv-SE" altLang="sv-SE" sz="2800" b="1" i="0" u="none" strike="noStrike" cap="none" normalizeH="0" baseline="0" dirty="0">
                <a:ln>
                  <a:noFill/>
                </a:ln>
                <a:solidFill>
                  <a:schemeClr val="tx1"/>
                </a:solidFill>
                <a:effectLst/>
                <a:latin typeface="Arial" panose="020B0604020202020204" pitchFamily="34" charset="0"/>
              </a:rPr>
            </a:br>
            <a:br>
              <a:rPr kumimoji="0" lang="sv-SE" altLang="sv-SE" sz="2800" b="1"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Skapa roliga och kreativa videor och dela dem med andra på plattformar som YouTube eller </a:t>
            </a:r>
            <a:r>
              <a:rPr kumimoji="0" lang="sv-SE" altLang="sv-SE" sz="2800" b="0" i="0" u="none" strike="noStrike" cap="none" normalizeH="0" baseline="0" dirty="0" err="1">
                <a:ln>
                  <a:noFill/>
                </a:ln>
                <a:solidFill>
                  <a:schemeClr val="tx1"/>
                </a:solidFill>
                <a:effectLst/>
                <a:latin typeface="Arial" panose="020B0604020202020204" pitchFamily="34" charset="0"/>
              </a:rPr>
              <a:t>TikTok</a:t>
            </a:r>
            <a:r>
              <a:rPr kumimoji="0" lang="sv-SE" altLang="sv-SE" sz="2800" b="0" i="0" u="none" strike="noStrike" cap="none" normalizeH="0" baseline="0" dirty="0">
                <a:ln>
                  <a:noFill/>
                </a:ln>
                <a:solidFill>
                  <a:schemeClr val="tx1"/>
                </a:solidFill>
                <a:effectLst/>
                <a:latin typeface="Arial" panose="020B0604020202020204" pitchFamily="34" charset="0"/>
              </a:rPr>
              <a:t>. Du kan använda din smartphone eller en kamera för att filma. </a:t>
            </a:r>
          </a:p>
          <a:p>
            <a:pPr marL="0" indent="0">
              <a:buNone/>
            </a:pPr>
            <a:endParaRPr lang="sv-SE" dirty="0"/>
          </a:p>
        </p:txBody>
      </p:sp>
    </p:spTree>
    <p:extLst>
      <p:ext uri="{BB962C8B-B14F-4D97-AF65-F5344CB8AC3E}">
        <p14:creationId xmlns:p14="http://schemas.microsoft.com/office/powerpoint/2010/main" val="419844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B60F89-0D48-0035-D37E-17A65B61D07F}"/>
              </a:ext>
            </a:extLst>
          </p:cNvPr>
          <p:cNvSpPr>
            <a:spLocks noGrp="1"/>
          </p:cNvSpPr>
          <p:nvPr>
            <p:ph type="title"/>
          </p:nvPr>
        </p:nvSpPr>
        <p:spPr/>
        <p:txBody>
          <a:bodyPr/>
          <a:lstStyle/>
          <a:p>
            <a:r>
              <a:rPr kumimoji="0" lang="sv-SE" altLang="sv-SE" sz="4400" b="1" i="0" u="none" strike="noStrike" cap="none" normalizeH="0" baseline="0" dirty="0">
                <a:ln>
                  <a:noFill/>
                </a:ln>
                <a:solidFill>
                  <a:schemeClr val="tx1"/>
                </a:solidFill>
                <a:effectLst/>
                <a:latin typeface="Arial" panose="020B0604020202020204" pitchFamily="34" charset="0"/>
              </a:rPr>
              <a:t>Lär dig något nytt</a:t>
            </a:r>
            <a:br>
              <a:rPr kumimoji="0" lang="sv-SE" altLang="sv-SE" sz="4400" b="0" i="0" u="none" strike="noStrike" cap="none" normalizeH="0" baseline="0" dirty="0">
                <a:ln>
                  <a:noFill/>
                </a:ln>
                <a:solidFill>
                  <a:schemeClr val="tx1"/>
                </a:solidFill>
                <a:effectLst/>
                <a:latin typeface="Arial" panose="020B0604020202020204" pitchFamily="34" charset="0"/>
              </a:rPr>
            </a:br>
            <a:endParaRPr lang="sv-SE" dirty="0"/>
          </a:p>
        </p:txBody>
      </p:sp>
      <p:sp>
        <p:nvSpPr>
          <p:cNvPr id="3" name="Platshållare för innehåll 2">
            <a:extLst>
              <a:ext uri="{FF2B5EF4-FFF2-40B4-BE49-F238E27FC236}">
                <a16:creationId xmlns:a16="http://schemas.microsoft.com/office/drawing/2014/main" id="{F0A710EA-A17E-36E0-95BC-997F8AE17B53}"/>
              </a:ext>
            </a:extLst>
          </p:cNvPr>
          <p:cNvSpPr>
            <a:spLocks noGrp="1"/>
          </p:cNvSpPr>
          <p:nvPr>
            <p:ph idx="1"/>
          </p:nvPr>
        </p:nvSpPr>
        <p:spPr>
          <a:xfrm>
            <a:off x="838200" y="1336431"/>
            <a:ext cx="10515600" cy="4840532"/>
          </a:xfrm>
        </p:spPr>
        <p:txBody>
          <a:bodyPr>
            <a:normAutofit fontScale="92500" lnSpcReduction="20000"/>
          </a:bodyPr>
          <a:lstStyle/>
          <a:p>
            <a:pPr>
              <a:buFont typeface="Arial" panose="020B0604020202020204" pitchFamily="34" charset="0"/>
              <a:buChar char="•"/>
            </a:pPr>
            <a:r>
              <a:rPr lang="sv-SE" b="1" dirty="0"/>
              <a:t>Ta onlinekurser:</a:t>
            </a:r>
            <a:br>
              <a:rPr lang="sv-SE" b="1" dirty="0"/>
            </a:br>
            <a:br>
              <a:rPr lang="sv-SE" b="1" dirty="0"/>
            </a:br>
            <a:r>
              <a:rPr lang="sv-SE" dirty="0"/>
              <a:t>Utöka dina kunskaper inom olika områden genom att ta onlinekurser. Det finns många plattformar som erbjuder kurser i allt från programmering till matlagning. </a:t>
            </a:r>
            <a:r>
              <a:rPr lang="sv-SE" b="1" i="1" dirty="0"/>
              <a:t>Exempel: </a:t>
            </a:r>
            <a:r>
              <a:rPr lang="sv-SE" b="1" i="1" dirty="0" err="1"/>
              <a:t>duolingo</a:t>
            </a:r>
            <a:r>
              <a:rPr lang="sv-SE" b="1" i="1" dirty="0"/>
              <a:t> för att lära språk, Youtube visar hur man gör</a:t>
            </a:r>
            <a:br>
              <a:rPr lang="sv-SE" b="1" i="1" dirty="0"/>
            </a:br>
            <a:endParaRPr lang="sv-SE" b="1" i="1" dirty="0"/>
          </a:p>
          <a:p>
            <a:pPr>
              <a:buFont typeface="Arial" panose="020B0604020202020204" pitchFamily="34" charset="0"/>
              <a:buChar char="•"/>
            </a:pPr>
            <a:r>
              <a:rPr lang="sv-SE" b="1" dirty="0"/>
              <a:t>Lyssna på podcasts:</a:t>
            </a:r>
            <a:br>
              <a:rPr lang="sv-SE" b="1" dirty="0"/>
            </a:br>
            <a:br>
              <a:rPr lang="sv-SE" b="1" dirty="0"/>
            </a:br>
            <a:r>
              <a:rPr lang="sv-SE" dirty="0"/>
              <a:t>Upptäck nya perspektiv och lär dig något nytt genom att lyssna på podcasts inom ämnen som intresserar dig</a:t>
            </a:r>
            <a:br>
              <a:rPr lang="sv-SE" dirty="0"/>
            </a:br>
            <a:endParaRPr lang="sv-SE" dirty="0"/>
          </a:p>
          <a:p>
            <a:pPr>
              <a:buFont typeface="Arial" panose="020B0604020202020204" pitchFamily="34" charset="0"/>
              <a:buChar char="•"/>
            </a:pPr>
            <a:r>
              <a:rPr lang="sv-SE" b="1" dirty="0"/>
              <a:t>Läs böcker online:</a:t>
            </a:r>
            <a:br>
              <a:rPr lang="sv-SE" b="1" dirty="0"/>
            </a:br>
            <a:br>
              <a:rPr lang="sv-SE" b="1" dirty="0"/>
            </a:br>
            <a:r>
              <a:rPr lang="sv-SE" dirty="0"/>
              <a:t>Många bibliotek erbjuder e-böcker som du kan låna gratis: </a:t>
            </a:r>
            <a:r>
              <a:rPr lang="sv-SE" dirty="0" err="1"/>
              <a:t>biblio</a:t>
            </a:r>
            <a:r>
              <a:rPr lang="sv-SE" dirty="0"/>
              <a:t> </a:t>
            </a:r>
          </a:p>
          <a:p>
            <a:endParaRPr lang="sv-SE" dirty="0"/>
          </a:p>
        </p:txBody>
      </p:sp>
    </p:spTree>
    <p:extLst>
      <p:ext uri="{BB962C8B-B14F-4D97-AF65-F5344CB8AC3E}">
        <p14:creationId xmlns:p14="http://schemas.microsoft.com/office/powerpoint/2010/main" val="317880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7BF7A9-D0CF-6EE2-EBF4-D30F7B91633E}"/>
              </a:ext>
            </a:extLst>
          </p:cNvPr>
          <p:cNvSpPr>
            <a:spLocks noGrp="1"/>
          </p:cNvSpPr>
          <p:nvPr>
            <p:ph type="title"/>
          </p:nvPr>
        </p:nvSpPr>
        <p:spPr/>
        <p:txBody>
          <a:bodyPr/>
          <a:lstStyle/>
          <a:p>
            <a:r>
              <a:rPr lang="sv-SE" b="1" dirty="0">
                <a:latin typeface="Arial" panose="020B0604020202020204" pitchFamily="34" charset="0"/>
                <a:cs typeface="Arial" panose="020B0604020202020204" pitchFamily="34" charset="0"/>
              </a:rPr>
              <a:t>Socialisera</a:t>
            </a:r>
            <a:endParaRPr lang="sv-SE" dirty="0">
              <a:latin typeface="Arial" panose="020B0604020202020204" pitchFamily="34" charset="0"/>
              <a:cs typeface="Arial" panose="020B0604020202020204" pitchFamily="34" charset="0"/>
            </a:endParaRPr>
          </a:p>
        </p:txBody>
      </p:sp>
      <p:sp>
        <p:nvSpPr>
          <p:cNvPr id="3" name="Platshållare för innehåll 2">
            <a:extLst>
              <a:ext uri="{FF2B5EF4-FFF2-40B4-BE49-F238E27FC236}">
                <a16:creationId xmlns:a16="http://schemas.microsoft.com/office/drawing/2014/main" id="{775C90EA-5099-E1DB-07B8-789B6C265DC0}"/>
              </a:ext>
            </a:extLst>
          </p:cNvPr>
          <p:cNvSpPr>
            <a:spLocks noGrp="1"/>
          </p:cNvSpPr>
          <p:nvPr>
            <p:ph idx="1"/>
          </p:nvPr>
        </p:nvSpPr>
        <p:spPr>
          <a:xfrm>
            <a:off x="838200" y="1497204"/>
            <a:ext cx="10515600" cy="5104563"/>
          </a:xfrm>
        </p:spPr>
        <p:txBody>
          <a:bodyPr>
            <a:normAutofit lnSpcReduction="10000"/>
          </a:bodyPr>
          <a:lstStyle/>
          <a:p>
            <a:pPr>
              <a:buFont typeface="Arial" panose="020B0604020202020204" pitchFamily="34" charset="0"/>
              <a:buChar char="•"/>
            </a:pPr>
            <a:r>
              <a:rPr lang="sv-SE" b="1" dirty="0"/>
              <a:t>Chatta med vänner:</a:t>
            </a:r>
            <a:br>
              <a:rPr lang="sv-SE" b="1" dirty="0"/>
            </a:br>
            <a:br>
              <a:rPr lang="sv-SE" b="1" dirty="0"/>
            </a:br>
            <a:r>
              <a:rPr lang="sv-SE" dirty="0"/>
              <a:t>Håll kontakten med dina vänner genom att chatta online. Det finns många olika chattplattformar och sociala medier att välja mellan.</a:t>
            </a:r>
            <a:br>
              <a:rPr lang="sv-SE" dirty="0"/>
            </a:br>
            <a:endParaRPr lang="sv-SE" dirty="0"/>
          </a:p>
          <a:p>
            <a:pPr>
              <a:buFont typeface="Arial" panose="020B0604020202020204" pitchFamily="34" charset="0"/>
              <a:buChar char="•"/>
            </a:pPr>
            <a:r>
              <a:rPr lang="sv-SE" b="1" dirty="0"/>
              <a:t>Delta i </a:t>
            </a:r>
            <a:r>
              <a:rPr lang="sv-SE" b="1" dirty="0" err="1"/>
              <a:t>onlineforum</a:t>
            </a:r>
            <a:r>
              <a:rPr lang="sv-SE" b="1" dirty="0"/>
              <a:t>:</a:t>
            </a:r>
            <a:br>
              <a:rPr lang="sv-SE" b="1" dirty="0"/>
            </a:br>
            <a:br>
              <a:rPr lang="sv-SE" b="1" dirty="0"/>
            </a:br>
            <a:r>
              <a:rPr lang="sv-SE" dirty="0"/>
              <a:t>Diskutera dina intressen med andra människor i online forum</a:t>
            </a:r>
            <a:br>
              <a:rPr lang="sv-SE" dirty="0"/>
            </a:br>
            <a:endParaRPr lang="sv-SE" dirty="0"/>
          </a:p>
          <a:p>
            <a:pPr>
              <a:buFont typeface="Arial" panose="020B0604020202020204" pitchFamily="34" charset="0"/>
              <a:buChar char="•"/>
            </a:pPr>
            <a:r>
              <a:rPr lang="sv-SE" b="1" dirty="0"/>
              <a:t>Spela sociala spel:</a:t>
            </a:r>
            <a:br>
              <a:rPr lang="sv-SE" b="1" dirty="0"/>
            </a:br>
            <a:br>
              <a:rPr lang="sv-SE" b="1" dirty="0"/>
            </a:br>
            <a:r>
              <a:rPr lang="sv-SE" dirty="0"/>
              <a:t>Många spel har sociala funktioner som gör att du kan interagera med andra spelare.</a:t>
            </a:r>
          </a:p>
          <a:p>
            <a:endParaRPr lang="sv-SE" dirty="0"/>
          </a:p>
        </p:txBody>
      </p:sp>
    </p:spTree>
    <p:extLst>
      <p:ext uri="{BB962C8B-B14F-4D97-AF65-F5344CB8AC3E}">
        <p14:creationId xmlns:p14="http://schemas.microsoft.com/office/powerpoint/2010/main" val="1591288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35A96F-B694-6439-6D7B-916BEC6570D2}"/>
              </a:ext>
            </a:extLst>
          </p:cNvPr>
          <p:cNvSpPr>
            <a:spLocks noGrp="1"/>
          </p:cNvSpPr>
          <p:nvPr>
            <p:ph type="title"/>
          </p:nvPr>
        </p:nvSpPr>
        <p:spPr/>
        <p:txBody>
          <a:bodyPr/>
          <a:lstStyle/>
          <a:p>
            <a:r>
              <a:rPr lang="sv-SE" b="1" dirty="0">
                <a:latin typeface="Arial" panose="020B0604020202020204" pitchFamily="34" charset="0"/>
                <a:cs typeface="Arial" panose="020B0604020202020204" pitchFamily="34" charset="0"/>
              </a:rPr>
              <a:t>Digital middagsbjudning</a:t>
            </a:r>
          </a:p>
        </p:txBody>
      </p:sp>
      <p:sp>
        <p:nvSpPr>
          <p:cNvPr id="3" name="Platshållare för innehåll 2">
            <a:extLst>
              <a:ext uri="{FF2B5EF4-FFF2-40B4-BE49-F238E27FC236}">
                <a16:creationId xmlns:a16="http://schemas.microsoft.com/office/drawing/2014/main" id="{21347740-BB7F-B19C-E0F2-F4A688F8E3A1}"/>
              </a:ext>
            </a:extLst>
          </p:cNvPr>
          <p:cNvSpPr>
            <a:spLocks noGrp="1"/>
          </p:cNvSpPr>
          <p:nvPr>
            <p:ph idx="1"/>
          </p:nvPr>
        </p:nvSpPr>
        <p:spPr/>
        <p:txBody>
          <a:bodyPr/>
          <a:lstStyle/>
          <a:p>
            <a:r>
              <a:rPr lang="sv-SE" dirty="0">
                <a:latin typeface="Arial" panose="020B0604020202020204" pitchFamily="34" charset="0"/>
                <a:cs typeface="Arial" panose="020B0604020202020204" pitchFamily="34" charset="0"/>
              </a:rPr>
              <a:t>Man kan använda </a:t>
            </a:r>
            <a:r>
              <a:rPr lang="sv-SE" dirty="0" err="1">
                <a:latin typeface="Arial" panose="020B0604020202020204" pitchFamily="34" charset="0"/>
                <a:cs typeface="Arial" panose="020B0604020202020204" pitchFamily="34" charset="0"/>
              </a:rPr>
              <a:t>WhatsApp</a:t>
            </a:r>
            <a:r>
              <a:rPr lang="sv-SE" dirty="0">
                <a:latin typeface="Arial" panose="020B0604020202020204" pitchFamily="34" charset="0"/>
                <a:cs typeface="Arial" panose="020B0604020202020204" pitchFamily="34" charset="0"/>
              </a:rPr>
              <a:t>, Messenger eller </a:t>
            </a:r>
            <a:r>
              <a:rPr lang="sv-SE" dirty="0" err="1">
                <a:latin typeface="Arial" panose="020B0604020202020204" pitchFamily="34" charset="0"/>
                <a:cs typeface="Arial" panose="020B0604020202020204" pitchFamily="34" charset="0"/>
              </a:rPr>
              <a:t>FaceTime</a:t>
            </a:r>
            <a:r>
              <a:rPr lang="sv-SE" dirty="0">
                <a:latin typeface="Arial" panose="020B0604020202020204" pitchFamily="34" charset="0"/>
                <a:cs typeface="Arial" panose="020B0604020202020204" pitchFamily="34" charset="0"/>
              </a:rPr>
              <a:t> för att gå på fest, äta middag eller fika tillsammans. Rigga upp din enhet så att händerna är fria, duka upp ett läckert middagsbord med en förbestämd meny, tex tre rätters middag med lite vin, ring upp din/a kompis/ar och så sätter ni er till bords för att avnjuta en stund tillsammans. Upp till 3-4 enheter är lagom.</a:t>
            </a:r>
          </a:p>
        </p:txBody>
      </p:sp>
    </p:spTree>
    <p:extLst>
      <p:ext uri="{BB962C8B-B14F-4D97-AF65-F5344CB8AC3E}">
        <p14:creationId xmlns:p14="http://schemas.microsoft.com/office/powerpoint/2010/main" val="212115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E38CCB8-7015-8AA6-4497-3956B71D6647}"/>
              </a:ext>
            </a:extLst>
          </p:cNvPr>
          <p:cNvSpPr>
            <a:spLocks noGrp="1"/>
          </p:cNvSpPr>
          <p:nvPr>
            <p:ph type="title"/>
          </p:nvPr>
        </p:nvSpPr>
        <p:spPr/>
        <p:txBody>
          <a:bodyPr/>
          <a:lstStyle/>
          <a:p>
            <a:r>
              <a:rPr kumimoji="0" lang="sv-SE" altLang="sv-SE" sz="4400" b="1" i="0" u="none" strike="noStrike" cap="none" normalizeH="0" baseline="0" dirty="0">
                <a:ln>
                  <a:noFill/>
                </a:ln>
                <a:solidFill>
                  <a:schemeClr val="tx1"/>
                </a:solidFill>
                <a:effectLst/>
                <a:latin typeface="Arial" panose="020B0604020202020204" pitchFamily="34" charset="0"/>
              </a:rPr>
              <a:t>Andra roliga aktiviteter</a:t>
            </a:r>
            <a:endParaRPr lang="sv-SE" dirty="0"/>
          </a:p>
        </p:txBody>
      </p:sp>
      <p:sp>
        <p:nvSpPr>
          <p:cNvPr id="3" name="Platshållare för innehåll 2">
            <a:extLst>
              <a:ext uri="{FF2B5EF4-FFF2-40B4-BE49-F238E27FC236}">
                <a16:creationId xmlns:a16="http://schemas.microsoft.com/office/drawing/2014/main" id="{4F4DAA0D-6ABC-D2BA-5176-D84D823C699E}"/>
              </a:ext>
            </a:extLst>
          </p:cNvPr>
          <p:cNvSpPr>
            <a:spLocks noGrp="1"/>
          </p:cNvSpPr>
          <p:nvPr>
            <p:ph idx="1"/>
          </p:nvPr>
        </p:nvSpPr>
        <p:spPr>
          <a:xfrm>
            <a:off x="838200" y="1825624"/>
            <a:ext cx="10515600" cy="4756045"/>
          </a:xfrm>
        </p:spPr>
        <p:txBody>
          <a:bodyPr>
            <a:normAutofit fontScale="92500" lnSpcReduction="10000"/>
          </a:bodyPr>
          <a:lstStyle/>
          <a:p>
            <a:pPr eaLnBrk="0" fontAlgn="base" hangingPunct="0">
              <a:lnSpc>
                <a:spcPct val="100000"/>
              </a:lnSpc>
              <a:spcBef>
                <a:spcPct val="0"/>
              </a:spcBef>
              <a:spcAft>
                <a:spcPct val="0"/>
              </a:spcAft>
            </a:pPr>
            <a:r>
              <a:rPr kumimoji="0" lang="sv-SE" altLang="sv-SE" sz="2800" b="1" i="0" u="none" strike="noStrike" cap="none" normalizeH="0" baseline="0" dirty="0">
                <a:ln>
                  <a:noFill/>
                </a:ln>
                <a:solidFill>
                  <a:schemeClr val="tx1"/>
                </a:solidFill>
                <a:effectLst/>
                <a:latin typeface="Arial" panose="020B0604020202020204" pitchFamily="34" charset="0"/>
              </a:rPr>
              <a:t>Titta på filmer och serier:</a:t>
            </a:r>
            <a:br>
              <a:rPr kumimoji="0" lang="sv-SE" altLang="sv-SE" sz="2800" b="1" i="0" u="none" strike="noStrike" cap="none" normalizeH="0" baseline="0" dirty="0">
                <a:ln>
                  <a:noFill/>
                </a:ln>
                <a:solidFill>
                  <a:schemeClr val="tx1"/>
                </a:solidFill>
                <a:effectLst/>
                <a:latin typeface="Arial" panose="020B0604020202020204" pitchFamily="34" charset="0"/>
              </a:rPr>
            </a:br>
            <a:br>
              <a:rPr kumimoji="0" lang="sv-SE" altLang="sv-SE" sz="2800" b="1"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Upptäck nya filmer och serier på streamingtjänster som </a:t>
            </a:r>
            <a:r>
              <a:rPr kumimoji="0" lang="sv-SE" altLang="sv-SE" sz="2800" b="0" i="0" u="none" strike="noStrike" cap="none" normalizeH="0" baseline="0" dirty="0" err="1">
                <a:ln>
                  <a:noFill/>
                </a:ln>
                <a:solidFill>
                  <a:schemeClr val="tx1"/>
                </a:solidFill>
                <a:effectLst/>
                <a:latin typeface="Arial" panose="020B0604020202020204" pitchFamily="34" charset="0"/>
              </a:rPr>
              <a:t>Netflix</a:t>
            </a:r>
            <a:r>
              <a:rPr kumimoji="0" lang="sv-SE" altLang="sv-SE" sz="2800" b="0" i="0" u="none" strike="noStrike" cap="none" normalizeH="0" baseline="0" dirty="0">
                <a:ln>
                  <a:noFill/>
                </a:ln>
                <a:solidFill>
                  <a:schemeClr val="tx1"/>
                </a:solidFill>
                <a:effectLst/>
                <a:latin typeface="Arial" panose="020B0604020202020204" pitchFamily="34" charset="0"/>
              </a:rPr>
              <a:t>, Disney+ och HBO Max.</a:t>
            </a:r>
          </a:p>
          <a:p>
            <a:pPr eaLnBrk="0" fontAlgn="base" hangingPunct="0">
              <a:lnSpc>
                <a:spcPct val="100000"/>
              </a:lnSpc>
              <a:spcBef>
                <a:spcPct val="0"/>
              </a:spcBef>
              <a:spcAft>
                <a:spcPct val="0"/>
              </a:spcAft>
            </a:pPr>
            <a:endParaRPr kumimoji="0" lang="sv-SE" altLang="sv-SE" sz="2800" b="0" i="0" u="none" strike="noStrike" cap="none" normalizeH="0" baseline="0" dirty="0">
              <a:ln>
                <a:noFill/>
              </a:ln>
              <a:solidFill>
                <a:schemeClr val="tx1"/>
              </a:solidFill>
              <a:effectLst/>
              <a:latin typeface="Arial" panose="020B0604020202020204" pitchFamily="34" charset="0"/>
            </a:endParaRPr>
          </a:p>
          <a:p>
            <a:pPr eaLnBrk="0" fontAlgn="base" hangingPunct="0">
              <a:lnSpc>
                <a:spcPct val="100000"/>
              </a:lnSpc>
              <a:spcBef>
                <a:spcPct val="0"/>
              </a:spcBef>
              <a:spcAft>
                <a:spcPct val="0"/>
              </a:spcAft>
            </a:pPr>
            <a:r>
              <a:rPr kumimoji="0" lang="sv-SE" altLang="sv-SE" sz="2800" b="1" i="0" u="none" strike="noStrike" cap="none" normalizeH="0" baseline="0" dirty="0">
                <a:ln>
                  <a:noFill/>
                </a:ln>
                <a:solidFill>
                  <a:schemeClr val="tx1"/>
                </a:solidFill>
                <a:effectLst/>
                <a:latin typeface="Arial" panose="020B0604020202020204" pitchFamily="34" charset="0"/>
              </a:rPr>
              <a:t>Lyssna på musik:</a:t>
            </a:r>
            <a:br>
              <a:rPr kumimoji="0" lang="sv-SE" altLang="sv-SE" sz="2800" b="1" i="0" u="none" strike="noStrike" cap="none" normalizeH="0" baseline="0" dirty="0">
                <a:ln>
                  <a:noFill/>
                </a:ln>
                <a:solidFill>
                  <a:schemeClr val="tx1"/>
                </a:solidFill>
                <a:effectLst/>
                <a:latin typeface="Arial" panose="020B0604020202020204" pitchFamily="34" charset="0"/>
              </a:rPr>
            </a:br>
            <a:br>
              <a:rPr kumimoji="0" lang="sv-SE" altLang="sv-SE" sz="2800" b="1"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Skapa dina egna spellistor eller upptäck nya artister på </a:t>
            </a:r>
            <a:r>
              <a:rPr kumimoji="0" lang="sv-SE" altLang="sv-SE" sz="2800" b="0" i="0" u="none" strike="noStrike" cap="none" normalizeH="0" baseline="0" dirty="0" err="1">
                <a:ln>
                  <a:noFill/>
                </a:ln>
                <a:solidFill>
                  <a:schemeClr val="tx1"/>
                </a:solidFill>
                <a:effectLst/>
                <a:latin typeface="Arial" panose="020B0604020202020204" pitchFamily="34" charset="0"/>
              </a:rPr>
              <a:t>Spotify</a:t>
            </a:r>
            <a:r>
              <a:rPr lang="sv-SE" altLang="sv-SE" dirty="0">
                <a:latin typeface="Arial" panose="020B0604020202020204" pitchFamily="34" charset="0"/>
              </a:rPr>
              <a:t>,</a:t>
            </a:r>
            <a:r>
              <a:rPr kumimoji="0" lang="sv-SE" altLang="sv-SE" sz="2800" b="0" i="0" u="none" strike="noStrike" cap="none" normalizeH="0" baseline="0" dirty="0">
                <a:ln>
                  <a:noFill/>
                </a:ln>
                <a:solidFill>
                  <a:schemeClr val="tx1"/>
                </a:solidFill>
                <a:effectLst/>
                <a:latin typeface="Arial" panose="020B0604020202020204" pitchFamily="34" charset="0"/>
              </a:rPr>
              <a:t> Apple Music</a:t>
            </a:r>
            <a:r>
              <a:rPr kumimoji="0" lang="sv-SE" altLang="sv-SE" sz="2800" b="0" i="0" u="none" strike="noStrike" cap="none" normalizeH="0" dirty="0">
                <a:ln>
                  <a:noFill/>
                </a:ln>
                <a:solidFill>
                  <a:schemeClr val="tx1"/>
                </a:solidFill>
                <a:effectLst/>
                <a:latin typeface="Arial" panose="020B0604020202020204" pitchFamily="34" charset="0"/>
              </a:rPr>
              <a:t> eller </a:t>
            </a:r>
            <a:r>
              <a:rPr kumimoji="0" lang="sv-SE" altLang="sv-SE" sz="2800" b="0" i="0" u="none" strike="noStrike" cap="none" normalizeH="0" baseline="0" dirty="0">
                <a:ln>
                  <a:noFill/>
                </a:ln>
                <a:solidFill>
                  <a:schemeClr val="tx1"/>
                </a:solidFill>
                <a:effectLst/>
                <a:latin typeface="Arial" panose="020B0604020202020204" pitchFamily="34" charset="0"/>
              </a:rPr>
              <a:t> </a:t>
            </a:r>
            <a:r>
              <a:rPr lang="sv-SE" altLang="sv-SE">
                <a:latin typeface="Arial" panose="020B0604020202020204" pitchFamily="34" charset="0"/>
                <a:hlinkClick r:id="rId3"/>
              </a:rPr>
              <a:t>RadioPlay</a:t>
            </a:r>
            <a:br>
              <a:rPr kumimoji="0" lang="sv-SE" altLang="sv-SE" sz="2800" b="0" i="0" u="none" strike="noStrike" cap="none" normalizeH="0" baseline="0" dirty="0">
                <a:ln>
                  <a:noFill/>
                </a:ln>
                <a:solidFill>
                  <a:schemeClr val="tx1"/>
                </a:solidFill>
                <a:effectLst/>
                <a:latin typeface="Arial" panose="020B0604020202020204" pitchFamily="34" charset="0"/>
                <a:hlinkClick r:id="rId3"/>
              </a:rPr>
            </a:br>
            <a:endParaRPr kumimoji="0" lang="sv-SE" altLang="sv-SE" sz="2800" b="0" i="0" u="none" strike="noStrike" cap="none" normalizeH="0" baseline="0" dirty="0">
              <a:ln>
                <a:noFill/>
              </a:ln>
              <a:solidFill>
                <a:schemeClr val="tx1"/>
              </a:solidFill>
              <a:effectLst/>
              <a:latin typeface="Arial" panose="020B0604020202020204" pitchFamily="34" charset="0"/>
            </a:endParaRPr>
          </a:p>
          <a:p>
            <a:pPr eaLnBrk="0" fontAlgn="base" hangingPunct="0">
              <a:lnSpc>
                <a:spcPct val="100000"/>
              </a:lnSpc>
              <a:spcBef>
                <a:spcPct val="0"/>
              </a:spcBef>
              <a:spcAft>
                <a:spcPct val="0"/>
              </a:spcAft>
            </a:pPr>
            <a:r>
              <a:rPr kumimoji="0" lang="sv-SE" altLang="sv-SE" sz="2800" b="1" i="0" u="none" strike="noStrike" cap="none" normalizeH="0" baseline="0" dirty="0">
                <a:ln>
                  <a:noFill/>
                </a:ln>
                <a:solidFill>
                  <a:schemeClr val="tx1"/>
                </a:solidFill>
                <a:effectLst/>
                <a:latin typeface="Arial" panose="020B0604020202020204" pitchFamily="34" charset="0"/>
              </a:rPr>
              <a:t>Läs webbserier:</a:t>
            </a:r>
            <a:br>
              <a:rPr kumimoji="0" lang="sv-SE" altLang="sv-SE" sz="2800" b="1" i="0" u="none" strike="noStrike" cap="none" normalizeH="0" baseline="0" dirty="0">
                <a:ln>
                  <a:noFill/>
                </a:ln>
                <a:solidFill>
                  <a:schemeClr val="tx1"/>
                </a:solidFill>
                <a:effectLst/>
                <a:latin typeface="Arial" panose="020B0604020202020204" pitchFamily="34" charset="0"/>
              </a:rPr>
            </a:br>
            <a:br>
              <a:rPr kumimoji="0" lang="sv-SE" altLang="sv-SE" sz="2800" b="1" i="0" u="none" strike="noStrike" cap="none" normalizeH="0" baseline="0" dirty="0">
                <a:ln>
                  <a:noFill/>
                </a:ln>
                <a:solidFill>
                  <a:schemeClr val="tx1"/>
                </a:solidFill>
                <a:effectLst/>
                <a:latin typeface="Arial" panose="020B0604020202020204" pitchFamily="34" charset="0"/>
              </a:rPr>
            </a:br>
            <a:r>
              <a:rPr kumimoji="0" lang="sv-SE" altLang="sv-SE" sz="2800" b="0" i="0" u="none" strike="noStrike" cap="none" normalizeH="0" baseline="0" dirty="0">
                <a:ln>
                  <a:noFill/>
                </a:ln>
                <a:solidFill>
                  <a:schemeClr val="tx1"/>
                </a:solidFill>
                <a:effectLst/>
                <a:latin typeface="Arial" panose="020B0604020202020204" pitchFamily="34" charset="0"/>
              </a:rPr>
              <a:t>Det finns många roliga och kreativa webbserier att upptäcka online.</a:t>
            </a:r>
          </a:p>
          <a:p>
            <a:endParaRPr lang="sv-SE" dirty="0"/>
          </a:p>
        </p:txBody>
      </p:sp>
    </p:spTree>
    <p:extLst>
      <p:ext uri="{BB962C8B-B14F-4D97-AF65-F5344CB8AC3E}">
        <p14:creationId xmlns:p14="http://schemas.microsoft.com/office/powerpoint/2010/main" val="3679102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2B70AD-96D5-8181-5993-EA1F238F4275}"/>
              </a:ext>
            </a:extLst>
          </p:cNvPr>
          <p:cNvSpPr>
            <a:spLocks noGrp="1"/>
          </p:cNvSpPr>
          <p:nvPr>
            <p:ph type="title"/>
          </p:nvPr>
        </p:nvSpPr>
        <p:spPr/>
        <p:txBody>
          <a:bodyPr/>
          <a:lstStyle/>
          <a:p>
            <a:r>
              <a:rPr lang="sv-SE" dirty="0"/>
              <a:t>Spelplattformar</a:t>
            </a:r>
          </a:p>
        </p:txBody>
      </p:sp>
      <p:sp>
        <p:nvSpPr>
          <p:cNvPr id="3" name="Platshållare för innehåll 2">
            <a:extLst>
              <a:ext uri="{FF2B5EF4-FFF2-40B4-BE49-F238E27FC236}">
                <a16:creationId xmlns:a16="http://schemas.microsoft.com/office/drawing/2014/main" id="{D91C4DB0-5FBA-7BB6-AA1A-24236A6146DC}"/>
              </a:ext>
            </a:extLst>
          </p:cNvPr>
          <p:cNvSpPr>
            <a:spLocks noGrp="1"/>
          </p:cNvSpPr>
          <p:nvPr>
            <p:ph idx="1"/>
          </p:nvPr>
        </p:nvSpPr>
        <p:spPr/>
        <p:txBody>
          <a:bodyPr/>
          <a:lstStyle/>
          <a:p>
            <a:r>
              <a:rPr lang="sv-SE" dirty="0"/>
              <a:t>Datorer, PC (Windows) eller MAC</a:t>
            </a:r>
            <a:br>
              <a:rPr lang="sv-SE" dirty="0"/>
            </a:br>
            <a:endParaRPr lang="sv-SE" dirty="0"/>
          </a:p>
          <a:p>
            <a:r>
              <a:rPr lang="sv-SE" dirty="0"/>
              <a:t>Mobiler och läsplattor, Android eller IOS</a:t>
            </a:r>
            <a:br>
              <a:rPr lang="sv-SE" dirty="0"/>
            </a:br>
            <a:endParaRPr lang="sv-SE" dirty="0"/>
          </a:p>
          <a:p>
            <a:r>
              <a:rPr lang="sv-SE" dirty="0"/>
              <a:t>Xbox</a:t>
            </a:r>
            <a:br>
              <a:rPr lang="sv-SE" dirty="0"/>
            </a:br>
            <a:endParaRPr lang="sv-SE" dirty="0"/>
          </a:p>
          <a:p>
            <a:r>
              <a:rPr lang="sv-SE" dirty="0"/>
              <a:t>Nintendo switch </a:t>
            </a:r>
          </a:p>
        </p:txBody>
      </p:sp>
    </p:spTree>
    <p:extLst>
      <p:ext uri="{BB962C8B-B14F-4D97-AF65-F5344CB8AC3E}">
        <p14:creationId xmlns:p14="http://schemas.microsoft.com/office/powerpoint/2010/main" val="3644760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BE5C65-2036-2D2F-02C8-16CF7F1C9786}"/>
              </a:ext>
            </a:extLst>
          </p:cNvPr>
          <p:cNvSpPr>
            <a:spLocks noGrp="1"/>
          </p:cNvSpPr>
          <p:nvPr>
            <p:ph type="title"/>
          </p:nvPr>
        </p:nvSpPr>
        <p:spPr/>
        <p:txBody>
          <a:bodyPr>
            <a:normAutofit fontScale="90000"/>
          </a:bodyPr>
          <a:lstStyle/>
          <a:p>
            <a:pPr>
              <a:lnSpc>
                <a:spcPct val="107000"/>
              </a:lnSpc>
              <a:spcAft>
                <a:spcPts val="800"/>
              </a:spcAft>
            </a:pPr>
            <a:r>
              <a:rPr lang="sv-SE" sz="4400" b="1" kern="100" dirty="0">
                <a:effectLst/>
                <a:latin typeface="Calibri" panose="020F0502020204030204" pitchFamily="34" charset="0"/>
                <a:ea typeface="Calibri" panose="020F0502020204030204" pitchFamily="34" charset="0"/>
                <a:cs typeface="Times New Roman" panose="02020603050405020304" pitchFamily="18" charset="0"/>
              </a:rPr>
              <a:t>Vanliga spelgenrer och förkortningar</a:t>
            </a:r>
            <a:br>
              <a:rPr lang="sv-SE" sz="4400" kern="100" dirty="0">
                <a:effectLst/>
                <a:latin typeface="Calibri" panose="020F0502020204030204" pitchFamily="34" charset="0"/>
                <a:ea typeface="Calibri" panose="020F0502020204030204" pitchFamily="34" charset="0"/>
                <a:cs typeface="Times New Roman" panose="02020603050405020304" pitchFamily="18" charset="0"/>
              </a:rPr>
            </a:br>
            <a:endParaRPr lang="sv-SE" dirty="0"/>
          </a:p>
        </p:txBody>
      </p:sp>
      <p:sp>
        <p:nvSpPr>
          <p:cNvPr id="3" name="Platshållare för innehåll 2">
            <a:extLst>
              <a:ext uri="{FF2B5EF4-FFF2-40B4-BE49-F238E27FC236}">
                <a16:creationId xmlns:a16="http://schemas.microsoft.com/office/drawing/2014/main" id="{9B1137A9-315B-CED4-42F4-C3AD84A03ED8}"/>
              </a:ext>
            </a:extLst>
          </p:cNvPr>
          <p:cNvSpPr>
            <a:spLocks noGrp="1"/>
          </p:cNvSpPr>
          <p:nvPr>
            <p:ph sz="half" idx="1"/>
          </p:nvPr>
        </p:nvSpPr>
        <p:spPr/>
        <p:txBody>
          <a:bodyPr>
            <a:normAutofit/>
          </a:bodyPr>
          <a:lstStyle/>
          <a:p>
            <a:pPr marL="342900" lvl="0" indent="-342900">
              <a:lnSpc>
                <a:spcPct val="107000"/>
              </a:lnSpc>
              <a:spcAft>
                <a:spcPts val="800"/>
              </a:spcAft>
              <a:buFont typeface="+mj-lt"/>
              <a:buAutoNum type="arabicPeriod"/>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FPS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First</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-Person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Shooter</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Förstapersonsskjutare där du ser världen genom spelarens ögon</a:t>
            </a: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Call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Duty</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Mobile, Valorant, CS:GO</a:t>
            </a:r>
            <a:br>
              <a:rPr lang="sv-SE" sz="1800" i="1" kern="100" dirty="0">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TPS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Third</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-Person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Shooter</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Tredjepersonsskjutare där kameran är bakom spelkaraktären</a:t>
            </a: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Fortnite</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Warframe</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
        <p:nvSpPr>
          <p:cNvPr id="4" name="Platshållare för innehåll 3">
            <a:extLst>
              <a:ext uri="{FF2B5EF4-FFF2-40B4-BE49-F238E27FC236}">
                <a16:creationId xmlns:a16="http://schemas.microsoft.com/office/drawing/2014/main" id="{21B9C0C6-35B1-C082-191B-FF77807FF2D8}"/>
              </a:ext>
            </a:extLst>
          </p:cNvPr>
          <p:cNvSpPr>
            <a:spLocks noGrp="1"/>
          </p:cNvSpPr>
          <p:nvPr>
            <p:ph sz="half" idx="2"/>
          </p:nvPr>
        </p:nvSpPr>
        <p:spPr/>
        <p:txBody>
          <a:bodyPr/>
          <a:lstStyle/>
          <a:p>
            <a:pPr marL="342900" lvl="0" indent="-342900">
              <a:lnSpc>
                <a:spcPct val="107000"/>
              </a:lnSpc>
              <a:spcAft>
                <a:spcPts val="800"/>
              </a:spcAft>
              <a:buFont typeface="+mj-lt"/>
              <a:buAutoNum type="arabicPeriod" startAt="3"/>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MOBA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Multiplayer</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Online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Battle</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Arena)</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Strategispel där två lag slåss om kontroll över en karta</a:t>
            </a: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League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of</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Legends,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Dota</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2</a:t>
            </a:r>
            <a:br>
              <a:rPr lang="sv-SE" sz="1800" i="1" kern="100" dirty="0">
                <a:effectLst/>
                <a:latin typeface="Calibri" panose="020F0502020204030204" pitchFamily="34" charset="0"/>
                <a:ea typeface="Calibri" panose="020F0502020204030204" pitchFamily="34" charset="0"/>
                <a:cs typeface="Times New Roman" panose="02020603050405020304" pitchFamily="18" charset="0"/>
              </a:rPr>
            </a:b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startAt="3"/>
              <a:tabLst>
                <a:tab pos="457200" algn="l"/>
              </a:tabLst>
            </a:pP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RPG (</a:t>
            </a:r>
            <a:r>
              <a:rPr lang="sv-SE" sz="1800" b="1" kern="100" dirty="0" err="1">
                <a:effectLst/>
                <a:latin typeface="Calibri" panose="020F0502020204030204" pitchFamily="34" charset="0"/>
                <a:ea typeface="Calibri" panose="020F0502020204030204" pitchFamily="34" charset="0"/>
                <a:cs typeface="Times New Roman" panose="02020603050405020304" pitchFamily="18" charset="0"/>
              </a:rPr>
              <a:t>Role-Playing</a:t>
            </a:r>
            <a:r>
              <a:rPr lang="sv-SE" sz="1800" b="1" kern="100" dirty="0">
                <a:effectLst/>
                <a:latin typeface="Calibri" panose="020F0502020204030204" pitchFamily="34" charset="0"/>
                <a:ea typeface="Calibri" panose="020F0502020204030204" pitchFamily="34" charset="0"/>
                <a:cs typeface="Times New Roman" panose="02020603050405020304" pitchFamily="18" charset="0"/>
              </a:rPr>
              <a:t> Game)</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Rollspel där du utvecklar din karaktär och ofta följer en berättelse</a:t>
            </a:r>
          </a:p>
          <a:p>
            <a:pPr marL="742950" lvl="1" indent="-285750">
              <a:lnSpc>
                <a:spcPct val="107000"/>
              </a:lnSpc>
              <a:spcAft>
                <a:spcPts val="800"/>
              </a:spcAft>
              <a:buSzPts val="1000"/>
              <a:buFont typeface="Courier New" panose="02070309020205020404" pitchFamily="49" charset="0"/>
              <a:buChar char="o"/>
              <a:tabLst>
                <a:tab pos="914400" algn="l"/>
              </a:tabLst>
            </a:pP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Exempel: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Genshin</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Impact</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The </a:t>
            </a:r>
            <a:r>
              <a:rPr lang="sv-SE" sz="1800" i="1" kern="100" dirty="0" err="1">
                <a:effectLst/>
                <a:latin typeface="Calibri" panose="020F0502020204030204" pitchFamily="34" charset="0"/>
                <a:ea typeface="Calibri" panose="020F0502020204030204" pitchFamily="34" charset="0"/>
                <a:cs typeface="Times New Roman" panose="02020603050405020304" pitchFamily="18" charset="0"/>
              </a:rPr>
              <a:t>Witcher</a:t>
            </a:r>
            <a:r>
              <a:rPr lang="sv-SE" sz="1800" i="1" kern="100" dirty="0">
                <a:effectLst/>
                <a:latin typeface="Calibri" panose="020F0502020204030204" pitchFamily="34" charset="0"/>
                <a:ea typeface="Calibri" panose="020F0502020204030204" pitchFamily="34" charset="0"/>
                <a:cs typeface="Times New Roman" panose="02020603050405020304" pitchFamily="18" charset="0"/>
              </a:rPr>
              <a:t> 3</a:t>
            </a:r>
            <a:endParaRPr lang="sv-S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sv-SE" dirty="0"/>
          </a:p>
        </p:txBody>
      </p:sp>
    </p:spTree>
    <p:extLst>
      <p:ext uri="{BB962C8B-B14F-4D97-AF65-F5344CB8AC3E}">
        <p14:creationId xmlns:p14="http://schemas.microsoft.com/office/powerpoint/2010/main" val="117512186"/>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NT16-9ptx.potx" id="{29AA88E2-08F6-4AE6-96D2-2D8C81856045}" vid="{79DE1CBA-22EF-498A-AF88-AA928CBAA7FD}"/>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SNT16-9ptx</Template>
  <TotalTime>509</TotalTime>
  <Words>2015</Words>
  <Application>Microsoft Office PowerPoint</Application>
  <PresentationFormat>Bredbild</PresentationFormat>
  <Paragraphs>165</Paragraphs>
  <Slides>24</Slides>
  <Notes>6</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24</vt:i4>
      </vt:variant>
    </vt:vector>
  </HeadingPairs>
  <TitlesOfParts>
    <vt:vector size="32" baseType="lpstr">
      <vt:lpstr>Arial</vt:lpstr>
      <vt:lpstr>Calibri</vt:lpstr>
      <vt:lpstr>Calibri Light</vt:lpstr>
      <vt:lpstr>Courier New</vt:lpstr>
      <vt:lpstr>Segoe UI</vt:lpstr>
      <vt:lpstr>Symbol</vt:lpstr>
      <vt:lpstr>Wingdings</vt:lpstr>
      <vt:lpstr>Office-tema</vt:lpstr>
      <vt:lpstr>Roligt på nätet</vt:lpstr>
      <vt:lpstr>Roa dig med spel</vt:lpstr>
      <vt:lpstr>Var kreativ</vt:lpstr>
      <vt:lpstr>Lär dig något nytt </vt:lpstr>
      <vt:lpstr>Socialisera</vt:lpstr>
      <vt:lpstr>Digital middagsbjudning</vt:lpstr>
      <vt:lpstr>Andra roliga aktiviteter</vt:lpstr>
      <vt:lpstr>Spelplattformar</vt:lpstr>
      <vt:lpstr>Vanliga spelgenrer och förkortningar </vt:lpstr>
      <vt:lpstr>Fler spelgenrer och förkortningar</vt:lpstr>
      <vt:lpstr>Några fler spelgenrer och förkortningar</vt:lpstr>
      <vt:lpstr>Ännu fler spelgenrer och förkortningar</vt:lpstr>
      <vt:lpstr>Andra Exempel på spel</vt:lpstr>
      <vt:lpstr>Mera spel</vt:lpstr>
      <vt:lpstr>Frågesport och Ordlekar</vt:lpstr>
      <vt:lpstr>Pusselspel (Gratis &amp; Demo) </vt:lpstr>
      <vt:lpstr>Plattformsspel (Gratis &amp; Demo)</vt:lpstr>
      <vt:lpstr>Action- och äventyrsspel (Gratis &amp; Demo)</vt:lpstr>
      <vt:lpstr>Rollspel (RPG – Gratis &amp; Demo)</vt:lpstr>
      <vt:lpstr>FPS &amp; TPS (Skjutspel – Gratis &amp; Demo)</vt:lpstr>
      <vt:lpstr>MOBA (Gratis &amp; Demo)</vt:lpstr>
      <vt:lpstr>Battle Royale (Gratis &amp; Demo)</vt:lpstr>
      <vt:lpstr>Skräckspel (Gratis &amp; Demo)</vt:lpstr>
      <vt:lpstr>Simulatorer (Gratis &amp; Demo)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Christer Gilén</dc:creator>
  <cp:lastModifiedBy>Christer Gilén</cp:lastModifiedBy>
  <cp:revision>1</cp:revision>
  <dcterms:created xsi:type="dcterms:W3CDTF">2025-01-27T13:43:27Z</dcterms:created>
  <dcterms:modified xsi:type="dcterms:W3CDTF">2025-03-06T10:57:02Z</dcterms:modified>
</cp:coreProperties>
</file>