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81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78E423-4573-CB41-998D-8208F8D2B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D26DF7C-8285-D34C-9114-20AF36A71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7C6B44-11F8-BA43-B6E9-39AFB1FC9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087C-F856-2840-A361-F18BF409C0DF}" type="datetimeFigureOut">
              <a:rPr lang="sv-SE" smtClean="0"/>
              <a:t>2020-05-14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60DBEC3-FC77-4041-AF46-63A295DCB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7A377E-1F99-C641-B19C-D0A3A793B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E4B-5CBC-A34D-8600-4E41E21327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814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77EDE5-C609-3744-99B8-018998C3F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8079E7B-E7A2-944C-8098-CE663D549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BEA65F-8CB0-0F4D-8A93-25B69BE67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087C-F856-2840-A361-F18BF409C0DF}" type="datetimeFigureOut">
              <a:rPr lang="sv-SE" smtClean="0"/>
              <a:t>2020-05-14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38ACAA-32E4-B348-8A09-23BDF6525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4B0BFF-834C-E24D-A499-94D091FE8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E4B-5CBC-A34D-8600-4E41E21327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787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25B6BF1-27E5-C948-B262-5B468F4957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95C55F8-29E2-0146-A374-81E845C2B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F1975FE-21B9-1246-9AFD-DA9BFD0CF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087C-F856-2840-A361-F18BF409C0DF}" type="datetimeFigureOut">
              <a:rPr lang="sv-SE" smtClean="0"/>
              <a:t>2020-05-14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5DE524B-9235-8A4D-8E60-B2DF6147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6377BF6-5C8A-0B4F-81F4-65EF456E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E4B-5CBC-A34D-8600-4E41E21327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561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28167C-FA1C-A04C-AED6-6441744D4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065F4B-94AF-FF42-90B3-C4B1E3972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97E5582-DA2F-734D-960B-D3F3C9437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087C-F856-2840-A361-F18BF409C0DF}" type="datetimeFigureOut">
              <a:rPr lang="sv-SE" smtClean="0"/>
              <a:t>2020-05-14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A377724-7FAC-BB47-AE92-4B00FDB5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0AC9ED7-B22F-864C-99B4-75C36B299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E4B-5CBC-A34D-8600-4E41E21327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1262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AE7E30-AECA-5B4B-A28C-D09AB3904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FE2EA23-7571-524F-8F01-6AE50CF5D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BA97F8-7B39-4049-9AAE-9AABE7587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087C-F856-2840-A361-F18BF409C0DF}" type="datetimeFigureOut">
              <a:rPr lang="sv-SE" smtClean="0"/>
              <a:t>2020-05-14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7B3E084-A950-8342-83A5-F6AB941FA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5A07F4F-2A76-EC42-BE04-CF9362CA8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E4B-5CBC-A34D-8600-4E41E21327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716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531994-74D4-B644-B6CA-6B23EC10A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B7A870B-66CA-B54E-AD41-2FFDE9B2E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77429B4-4AED-7545-8B06-22196FA3F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75ABFF3-CBB8-C04A-BFAE-048B7A9AC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087C-F856-2840-A361-F18BF409C0DF}" type="datetimeFigureOut">
              <a:rPr lang="sv-SE" smtClean="0"/>
              <a:t>2020-05-14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893E2A9-D5E4-0843-BB2E-81DD4768B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D63BDA7-CBD2-4E49-A51C-A7C4F5EE3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E4B-5CBC-A34D-8600-4E41E21327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485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F2786E-0205-F94D-8ACF-96C8C3483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51CFE13-EA44-2444-B62D-08658E387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E43C45C-5032-6045-B732-C87B5060C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22007D1-4482-234F-A29D-E81FFA8F1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AF930A6-BC07-4F41-B32D-ECB6CB5A5A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C6F4142-272B-5448-A7A1-A168A7428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087C-F856-2840-A361-F18BF409C0DF}" type="datetimeFigureOut">
              <a:rPr lang="sv-SE" smtClean="0"/>
              <a:t>2020-05-14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DE5FF04-53FB-AE44-B24C-97DD2F4C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2CFF128-3CE0-BD47-9A94-7C1232FCF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E4B-5CBC-A34D-8600-4E41E21327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230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9A3DFE-0AA5-B546-890D-0026611ED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B8B0A50-3E78-F748-9459-EF83135CA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087C-F856-2840-A361-F18BF409C0DF}" type="datetimeFigureOut">
              <a:rPr lang="sv-SE" smtClean="0"/>
              <a:t>2020-05-14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24B8D96-0D71-664F-9731-3F0D078C2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9D86FA5-DC30-3C4D-941E-B7327D212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E4B-5CBC-A34D-8600-4E41E21327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682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B9EF52D-DD27-4344-AB20-8D6D58FC1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087C-F856-2840-A361-F18BF409C0DF}" type="datetimeFigureOut">
              <a:rPr lang="sv-SE" smtClean="0"/>
              <a:t>2020-05-14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C77303D-11C0-A140-B452-05629AAF8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D51EFC7-8DAA-D147-B782-8DAA2D7BD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E4B-5CBC-A34D-8600-4E41E21327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269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7F0D3B-4BFC-894F-B611-8B46F888F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816435-7E17-794A-89A0-278228FD5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E2A44A7-3F6B-DB46-934C-A9F5FF77C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0039F3B-81E8-7849-8AF9-E23328A5C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087C-F856-2840-A361-F18BF409C0DF}" type="datetimeFigureOut">
              <a:rPr lang="sv-SE" smtClean="0"/>
              <a:t>2020-05-14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EAAE66A-F413-444A-93E4-FF95CBAFB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DA0AE2E-6857-594D-9E2C-DDFBFD7DA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E4B-5CBC-A34D-8600-4E41E21327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014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CFD115-3E71-654C-80D3-45F1FE2A7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C1258C2-725C-2446-BFD4-777B6FDFA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FB20E1A-E8DB-7747-A2B1-64C9585BC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331675C-8D60-AD4E-980F-92DB70AB2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087C-F856-2840-A361-F18BF409C0DF}" type="datetimeFigureOut">
              <a:rPr lang="sv-SE" smtClean="0"/>
              <a:t>2020-05-14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4AD0D67-ED87-BF43-BEBC-B846F2AF3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A6240AE-C237-844A-8BF1-52CE31D10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0E4B-5CBC-A34D-8600-4E41E21327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763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2156701-FA90-1F48-B16D-7DF47D22A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51D55EF-7C3C-A647-AD37-1C37A1F98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2FC1D5-900D-924D-BDAC-5865154EA1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A087C-F856-2840-A361-F18BF409C0DF}" type="datetimeFigureOut">
              <a:rPr lang="sv-SE" smtClean="0"/>
              <a:t>2020-05-14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B42EF4A-82F5-6546-AD48-0F9C6F1DE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FD83611-EC2F-5B4B-9B94-967FF9BE4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60E4B-5CBC-A34D-8600-4E41E21327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104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75C84A-C5A3-5D47-A2F1-A246B8147B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844D10C-764A-C046-A37E-C5781B3AB6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1348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E5A0CD-B897-BA49-BAB7-92C5BF075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11" y="328630"/>
            <a:ext cx="10515600" cy="1325563"/>
          </a:xfrm>
        </p:spPr>
        <p:txBody>
          <a:bodyPr/>
          <a:lstStyle/>
          <a:p>
            <a:r>
              <a:rPr lang="sv-SE" dirty="0"/>
              <a:t>Kommentarer till verksamhetsplan 2020</a:t>
            </a:r>
            <a:br>
              <a:rPr lang="sv-SE" dirty="0"/>
            </a:br>
            <a:r>
              <a:rPr lang="sv-SE" dirty="0"/>
              <a:t>SeniorNet Tyresö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983707-4D28-6B46-A5D1-BF855F03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211" y="1801337"/>
            <a:ext cx="9493469" cy="4858955"/>
          </a:xfrm>
        </p:spPr>
        <p:txBody>
          <a:bodyPr>
            <a:normAutofit lnSpcReduction="10000"/>
          </a:bodyPr>
          <a:lstStyle/>
          <a:p>
            <a:r>
              <a:rPr lang="sv-SE" dirty="0"/>
              <a:t>Fysiska träffar inställda sedan i mars. Kan </a:t>
            </a:r>
            <a:r>
              <a:rPr lang="sv-SE" dirty="0" err="1"/>
              <a:t>ev</a:t>
            </a:r>
            <a:r>
              <a:rPr lang="sv-SE" dirty="0"/>
              <a:t> fortgå hela året.</a:t>
            </a:r>
          </a:p>
          <a:p>
            <a:r>
              <a:rPr lang="sv-SE" dirty="0"/>
              <a:t>Ersättningsåtgärder under våren</a:t>
            </a:r>
          </a:p>
          <a:p>
            <a:pPr lvl="1"/>
            <a:r>
              <a:rPr lang="sv-SE" dirty="0"/>
              <a:t>Telefonsupport och Team Viewer-användning</a:t>
            </a:r>
          </a:p>
          <a:p>
            <a:pPr lvl="1"/>
            <a:r>
              <a:rPr lang="sv-SE" dirty="0"/>
              <a:t>Fler medlemsbrev, </a:t>
            </a:r>
            <a:r>
              <a:rPr lang="sv-SE" dirty="0" err="1"/>
              <a:t>bl</a:t>
            </a:r>
            <a:r>
              <a:rPr lang="sv-SE" dirty="0"/>
              <a:t> a med tips om hur man kan handla utan att besöka butiker</a:t>
            </a:r>
          </a:p>
          <a:p>
            <a:pPr lvl="1"/>
            <a:r>
              <a:rPr lang="sv-SE" dirty="0"/>
              <a:t>Sluten Facebookgrupp för medlemsdialog</a:t>
            </a:r>
          </a:p>
          <a:p>
            <a:pPr lvl="1"/>
            <a:r>
              <a:rPr lang="sv-SE" dirty="0"/>
              <a:t>Zoom för styrelsemöte, handledarträff och för årsmötet 2020</a:t>
            </a:r>
          </a:p>
          <a:p>
            <a:r>
              <a:rPr lang="sv-SE" dirty="0"/>
              <a:t>Möjliga ytterligare åtgärder</a:t>
            </a:r>
          </a:p>
          <a:p>
            <a:pPr lvl="1"/>
            <a:r>
              <a:rPr lang="sv-SE" dirty="0"/>
              <a:t>Trivselträffar via Zoom för medlemmar</a:t>
            </a:r>
          </a:p>
          <a:p>
            <a:pPr lvl="1"/>
            <a:r>
              <a:rPr lang="sv-SE" dirty="0"/>
              <a:t>Försök med kurser och allmän datorhjälp via Zoom el </a:t>
            </a:r>
            <a:r>
              <a:rPr lang="sv-SE" dirty="0" err="1"/>
              <a:t>ev</a:t>
            </a:r>
            <a:r>
              <a:rPr lang="sv-SE" dirty="0"/>
              <a:t> Team Viewer</a:t>
            </a:r>
          </a:p>
          <a:p>
            <a:pPr lvl="1"/>
            <a:r>
              <a:rPr lang="sv-SE" dirty="0"/>
              <a:t>Zoom-Ventilen med aktuella IT-ämnen</a:t>
            </a:r>
          </a:p>
          <a:p>
            <a:pPr lvl="1"/>
            <a:r>
              <a:rPr lang="sv-SE" dirty="0"/>
              <a:t>Utbildning för handledare och </a:t>
            </a:r>
            <a:r>
              <a:rPr lang="sv-SE" dirty="0" err="1"/>
              <a:t>ev</a:t>
            </a:r>
            <a:r>
              <a:rPr lang="sv-SE" dirty="0"/>
              <a:t> blivande handledare m h a </a:t>
            </a:r>
            <a:r>
              <a:rPr lang="sv-SE" dirty="0" err="1"/>
              <a:t>Handledareguiden</a:t>
            </a:r>
            <a:r>
              <a:rPr lang="sv-SE" dirty="0"/>
              <a:t> och via Zoom</a:t>
            </a:r>
          </a:p>
          <a:p>
            <a:pPr lvl="1"/>
            <a:endParaRPr lang="sv-SE" dirty="0"/>
          </a:p>
        </p:txBody>
      </p:sp>
      <p:pic>
        <p:nvPicPr>
          <p:cNvPr id="5" name="Bildobjekt 4" descr="En bild som visar mat, ritning, mugg&#10;&#10;Automatiskt genererad beskrivning">
            <a:extLst>
              <a:ext uri="{FF2B5EF4-FFF2-40B4-BE49-F238E27FC236}">
                <a16:creationId xmlns:a16="http://schemas.microsoft.com/office/drawing/2014/main" id="{E789D2FE-0BCE-9841-845C-0C0A2E219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6995" y="5681870"/>
            <a:ext cx="2693772" cy="99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63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94</Words>
  <Application>Microsoft Macintosh PowerPoint</Application>
  <PresentationFormat>Bredbild</PresentationFormat>
  <Paragraphs>12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PowerPoint-presentation</vt:lpstr>
      <vt:lpstr>Kommentarer till verksamhetsplan 2020 SeniorNet Tyresö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Carl-Olof Strand</dc:creator>
  <cp:lastModifiedBy>Carl-Olof Strand</cp:lastModifiedBy>
  <cp:revision>2</cp:revision>
  <dcterms:created xsi:type="dcterms:W3CDTF">2020-05-14T07:50:19Z</dcterms:created>
  <dcterms:modified xsi:type="dcterms:W3CDTF">2020-05-14T08:02:25Z</dcterms:modified>
</cp:coreProperties>
</file>